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diagrams/colors22.xml" ContentType="application/vnd.openxmlformats-officedocument.drawingml.diagramColors+xml"/>
  <Override PartName="/ppt/slides/slide36.xml" ContentType="application/vnd.openxmlformats-officedocument.presentationml.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diagrams/colors11.xml" ContentType="application/vnd.openxmlformats-officedocument.drawingml.diagramColors+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notesSlides/notesSlide16.xml" ContentType="application/vnd.openxmlformats-officedocument.presentationml.notesSlide+xml"/>
  <Override PartName="/ppt/diagrams/quickStyle17.xml" ContentType="application/vnd.openxmlformats-officedocument.drawingml.diagramStyle+xml"/>
  <Override PartName="/ppt/diagrams/drawing18.xml" ContentType="application/vnd.ms-office.drawingml.diagramDrawing+xml"/>
  <Override PartName="/ppt/tableStyles.xml" ContentType="application/vnd.openxmlformats-officedocument.presentationml.tableStyles+xml"/>
  <Override PartName="/ppt/slideLayouts/slideLayout102.xml" ContentType="application/vnd.openxmlformats-officedocument.presentationml.slideLayout+xml"/>
  <Override PartName="/ppt/diagrams/layout17.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diagrams/quickStyle20.xml" ContentType="application/vnd.openxmlformats-officedocument.drawingml.diagramStyle+xml"/>
  <Override PartName="/ppt/diagrams/drawing21.xml" ContentType="application/vnd.ms-office.drawingml.diagramDrawing+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diagrams/colors4.xml" ContentType="application/vnd.openxmlformats-officedocument.drawingml.diagramColors+xml"/>
  <Override PartName="/ppt/diagrams/colors16.xml" ContentType="application/vnd.openxmlformats-officedocument.drawingml.diagramColors+xml"/>
  <Override PartName="/ppt/diagrams/data18.xml" ContentType="application/vnd.openxmlformats-officedocument.drawingml.diagramData+xml"/>
  <Override PartName="/ppt/diagrams/drawing10.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76.xml" ContentType="application/vnd.openxmlformats-officedocument.presentationml.slideLayout+xml"/>
  <Default Extension="png" ContentType="image/png"/>
  <Override PartName="/ppt/diagrams/layout20.xml" ContentType="application/vnd.openxmlformats-officedocument.drawingml.diagramLayout+xml"/>
  <Override PartName="/ppt/diagrams/drawing3.xml" ContentType="application/vnd.ms-office.drawingml.diagramDrawing+xml"/>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Layouts/slideLayout107.xml" ContentType="application/vnd.openxmlformats-officedocument.presentationml.slideLayout+xml"/>
  <Override PartName="/ppt/diagrams/quickStyle3.xml" ContentType="application/vnd.openxmlformats-officedocument.drawingml.diagramStyle+xml"/>
  <Override PartName="/ppt/slides/slide33.xml" ContentType="application/vnd.openxmlformats-officedocument.presentationml.slide+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90.xml" ContentType="application/vnd.openxmlformats-officedocument.presentationml.slideLayout+xml"/>
  <Default Extension="emf" ContentType="image/x-emf"/>
  <Override PartName="/ppt/diagrams/data21.xml" ContentType="application/vnd.openxmlformats-officedocument.drawingml.diagramData+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32.xml" ContentType="application/vnd.openxmlformats-officedocument.presentationml.slideLayout+xml"/>
  <Override PartName="/ppt/diagrams/layout6.xml" ContentType="application/vnd.openxmlformats-officedocument.drawingml.diagramLayout+xml"/>
  <Override PartName="/ppt/diagrams/data10.xml" ContentType="application/vnd.openxmlformats-officedocument.drawingml.diagramData+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diagrams/data7.xml" ContentType="application/vnd.openxmlformats-officedocument.drawingml.diagramData+xml"/>
  <Override PartName="/ppt/diagrams/colors9.xml" ContentType="application/vnd.openxmlformats-officedocument.drawingml.diagramColors+xml"/>
  <Override PartName="/ppt/notesSlides/notesSlide13.xml" ContentType="application/vnd.openxmlformats-officedocument.presentationml.notesSlide+xml"/>
  <Override PartName="/ppt/diagrams/quickStyle14.xml" ContentType="application/vnd.openxmlformats-officedocument.drawingml.diagramStyle+xml"/>
  <Override PartName="/ppt/diagrams/drawing15.xml" ContentType="application/vnd.ms-office.drawingml.diagramDrawing+xml"/>
  <Override PartName="/ppt/slideLayouts/slideLayout10.xml" ContentType="application/vnd.openxmlformats-officedocument.presentationml.slideLayout+xml"/>
  <Override PartName="/ppt/diagrams/drawing8.xml" ContentType="application/vnd.ms-office.drawingml.diagramDrawing+xml"/>
  <Override PartName="/ppt/diagrams/quickStyle8.xml" ContentType="application/vnd.openxmlformats-officedocument.drawingml.diagramStyle+xml"/>
  <Override PartName="/ppt/diagrams/layout14.xml" ContentType="application/vnd.openxmlformats-officedocument.drawingml.diagramLayout+xml"/>
  <Override PartName="/ppt/slideMasters/slideMaster5.xml" ContentType="application/vnd.openxmlformats-officedocument.presentationml.slideMaster+xml"/>
  <Override PartName="/ppt/slideLayouts/slideLayout59.xml" ContentType="application/vnd.openxmlformats-officedocument.presentationml.slideLayout+xml"/>
  <Override PartName="/ppt/theme/theme7.xml" ContentType="application/vnd.openxmlformats-officedocument.theme+xml"/>
  <Override PartName="/ppt/notesSlides/notesSlide4.xml" ContentType="application/vnd.openxmlformats-officedocument.presentationml.notesSlide+xml"/>
  <Override PartName="/ppt/slides/slide38.xml" ContentType="application/vnd.openxmlformats-officedocument.presentationml.slide+xml"/>
  <Override PartName="/ppt/slideLayouts/slideLayout48.xml" ContentType="application/vnd.openxmlformats-officedocument.presentationml.slideLayout+xml"/>
  <Override PartName="/ppt/slideLayouts/slideLayout95.xml" ContentType="application/vnd.openxmlformats-officedocument.presentationml.slideLayout+xml"/>
  <Override PartName="/ppt/diagrams/colors1.xml" ContentType="application/vnd.openxmlformats-officedocument.drawingml.diagramColors+xml"/>
  <Override PartName="/ppt/diagrams/colors13.xml" ContentType="application/vnd.openxmlformats-officedocument.drawingml.diagramColors+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slideLayouts/slideLayout84.xml" ContentType="application/vnd.openxmlformats-officedocument.presentationml.slideLayout+xml"/>
  <Override PartName="/ppt/diagrams/data15.xml" ContentType="application/vnd.openxmlformats-officedocument.drawingml.diagramData+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notesSlides/notesSlide18.xml" ContentType="application/vnd.openxmlformats-officedocument.presentationml.notesSlide+xml"/>
  <Override PartName="/ppt/diagrams/quickStyle19.xml" ContentType="application/vnd.openxmlformats-officedocument.drawingml.diagramStyle+xml"/>
  <Override PartName="/ppt/slideLayouts/slideLayout51.xml" ContentType="application/vnd.openxmlformats-officedocument.presentationml.slideLayout+xml"/>
  <Override PartName="/ppt/slideLayouts/slideLayout104.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diagrams/quickStyle15.xml" ContentType="application/vnd.openxmlformats-officedocument.drawingml.diagramStyle+xml"/>
  <Override PartName="/ppt/diagrams/layout19.xml" ContentType="application/vnd.openxmlformats-officedocument.drawingml.diagramLayout+xml"/>
  <Override PartName="/ppt/diagrams/drawing16.xml" ContentType="application/vnd.ms-office.drawingml.diagramDrawing+xml"/>
  <Override PartName="/ppt/slideLayouts/slideLayout100.xml" ContentType="application/vnd.openxmlformats-officedocument.presentationml.slideLayout+xml"/>
  <Override PartName="/ppt/diagrams/layout3.xml" ContentType="application/vnd.openxmlformats-officedocument.drawingml.diagramLayout+xml"/>
  <Override PartName="/ppt/diagrams/data4.xml" ContentType="application/vnd.openxmlformats-officedocument.drawingml.diagramData+xml"/>
  <Override PartName="/ppt/notesSlides/notesSlide9.xml" ContentType="application/vnd.openxmlformats-officedocument.presentationml.notesSlide+xml"/>
  <Override PartName="/ppt/diagrams/layout15.xml" ContentType="application/vnd.openxmlformats-officedocument.drawingml.diagramLayout+xml"/>
  <Override PartName="/ppt/notesSlides/notesSlide21.xml" ContentType="application/vnd.openxmlformats-officedocument.presentationml.notesSlide+xml"/>
  <Override PartName="/ppt/diagrams/quickStyle22.xml" ContentType="application/vnd.openxmlformats-officedocument.drawingml.diagramStyle+xml"/>
  <Override PartName="/ppt/diagrams/drawing9.xml" ContentType="application/vnd.ms-office.drawingml.diagramDrawing+xml"/>
  <Override PartName="/ppt/slideMasters/slideMaster6.xml" ContentType="application/vnd.openxmlformats-officedocument.presentationml.slideMaster+xml"/>
  <Override PartName="/ppt/slideLayouts/slideLayout89.xml" ContentType="application/vnd.openxmlformats-officedocument.presentationml.slideLayout+xml"/>
  <Override PartName="/ppt/theme/theme8.xml" ContentType="application/vnd.openxmlformats-officedocument.theme+xml"/>
  <Override PartName="/ppt/diagrams/colors6.xml" ContentType="application/vnd.openxmlformats-officedocument.drawingml.diagramColors+xml"/>
  <Override PartName="/ppt/diagrams/quickStyle9.xml" ContentType="application/vnd.openxmlformats-officedocument.drawingml.diagramStyle+xml"/>
  <Override PartName="/ppt/notesSlides/notesSlide10.xml" ContentType="application/vnd.openxmlformats-officedocument.presentationml.notesSlide+xml"/>
  <Override PartName="/ppt/diagrams/quickStyle11.xml" ContentType="application/vnd.openxmlformats-officedocument.drawingml.diagramStyle+xml"/>
  <Override PartName="/ppt/diagrams/colors18.xml" ContentType="application/vnd.openxmlformats-officedocument.drawingml.diagramColors+xml"/>
  <Override PartName="/ppt/diagrams/drawing12.xml" ContentType="application/vnd.ms-office.drawingml.diagramDrawing+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notesSlides/notesSlide5.xml" ContentType="application/vnd.openxmlformats-officedocument.presentationml.notesSlide+xml"/>
  <Override PartName="/ppt/diagrams/layout11.xml" ContentType="application/vnd.openxmlformats-officedocument.drawingml.diagramLayout+xml"/>
  <Override PartName="/ppt/diagrams/colors14.xml" ContentType="application/vnd.openxmlformats-officedocument.drawingml.diagramColors+xml"/>
  <Override PartName="/ppt/diagrams/layout22.xml" ContentType="application/vnd.openxmlformats-officedocument.drawingml.diagramLayout+xml"/>
  <Override PartName="/ppt/diagrams/drawing5.xml" ContentType="application/vnd.ms-office.drawingml.diagramDrawing+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diagrams/data16.xml" ContentType="application/vnd.openxmlformats-officedocument.drawingml.diagramData+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diagrams/colors10.xml" ContentType="application/vnd.openxmlformats-officedocument.drawingml.diagramColors+xml"/>
  <Override PartName="/ppt/notesSlides/notesSlide19.xml" ContentType="application/vnd.openxmlformats-officedocument.presentationml.notesSlide+xml"/>
  <Override PartName="/ppt/diagrams/colors21.xml" ContentType="application/vnd.openxmlformats-officedocument.drawingml.diagramColors+xml"/>
  <Override PartName="/ppt/diagrams/drawing1.xml" ContentType="application/vnd.ms-office.drawingml.diagramDrawing+xml"/>
  <Override PartName="/ppt/slides/slide24.xml" ContentType="application/vnd.openxmlformats-officedocument.presentationml.slide+xml"/>
  <Override PartName="/ppt/slides/slide35.xml" ContentType="application/vnd.openxmlformats-officedocument.presentationml.slide+xml"/>
  <Override PartName="/ppt/slideLayouts/slideLayout16.xml" ContentType="application/vnd.openxmlformats-officedocument.presentationml.slideLayout+xml"/>
  <Default Extension="jpeg" ContentType="image/jpeg"/>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slides/slide1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diagrams/data9.xml" ContentType="application/vnd.openxmlformats-officedocument.drawingml.diagramData+xml"/>
  <Override PartName="/ppt/notesSlides/notesSlide15.xml" ContentType="application/vnd.openxmlformats-officedocument.presentationml.notesSlide+xml"/>
  <Override PartName="/ppt/diagrams/quickStyle16.xml" ContentType="application/vnd.openxmlformats-officedocument.drawingml.diagramStyle+xml"/>
  <Override PartName="/ppt/diagrams/drawing17.xml" ContentType="application/vnd.ms-office.drawingml.diagramDrawing+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diagrams/layout4.xml" ContentType="application/vnd.openxmlformats-officedocument.drawingml.diagramLayout+xml"/>
  <Override PartName="/ppt/notesSlides/notesSlide22.xml" ContentType="application/vnd.openxmlformats-officedocument.presentationml.notesSlide+xml"/>
  <Override PartName="/ppt/diagrams/data5.xml" ContentType="application/vnd.openxmlformats-officedocument.drawingml.diagramData+xml"/>
  <Override PartName="/ppt/diagrams/colors7.xml" ContentType="application/vnd.openxmlformats-officedocument.drawingml.diagramColors+xml"/>
  <Override PartName="/ppt/notesSlides/notesSlide11.xml" ContentType="application/vnd.openxmlformats-officedocument.presentationml.notesSlide+xml"/>
  <Override PartName="/ppt/diagrams/quickStyle12.xml" ContentType="application/vnd.openxmlformats-officedocument.drawingml.diagramStyle+xml"/>
  <Override PartName="/ppt/diagrams/layout16.xml" ContentType="application/vnd.openxmlformats-officedocument.drawingml.diagramLayout+xml"/>
  <Override PartName="/ppt/diagrams/colors19.xml" ContentType="application/vnd.openxmlformats-officedocument.drawingml.diagramColors+xml"/>
  <Override PartName="/ppt/diagrams/drawing13.xml" ContentType="application/vnd.ms-office.drawingml.diagramDrawing+xml"/>
  <Override PartName="/ppt/slideMasters/slideMaster7.xml" ContentType="application/vnd.openxmlformats-officedocument.presentationml.slideMaster+xml"/>
  <Override PartName="/ppt/notesSlides/notesSlide6.xml" ContentType="application/vnd.openxmlformats-officedocument.presentationml.notesSlide+xml"/>
  <Override PartName="/ppt/diagrams/drawing6.xml" ContentType="application/vnd.ms-office.drawingml.diagramDrawing+xml"/>
  <Override PartName="/ppt/diagrams/drawing20.xml" ContentType="application/vnd.ms-office.drawingml.diagramDrawing+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diagrams/layout12.xml" ContentType="application/vnd.openxmlformats-officedocument.drawingml.diagramLayout+xml"/>
  <Override PartName="/ppt/diagrams/colors15.xml" ContentType="application/vnd.openxmlformats-officedocument.drawingml.diagramColors+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diagrams/data17.xml" ContentType="application/vnd.openxmlformats-officedocument.drawingml.diagramData+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diagrams/quickStyle2.xml" ContentType="application/vnd.openxmlformats-officedocument.drawingml.diagramStyle+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s/slide32.xml" ContentType="application/vnd.openxmlformats-officedocument.presentationml.slide+xml"/>
  <Override PartName="/ppt/slideLayouts/slideLayout42.xml" ContentType="application/vnd.openxmlformats-officedocument.presentationml.slideLayout+xml"/>
  <Override PartName="/ppt/diagrams/data20.xml" ContentType="application/vnd.openxmlformats-officedocument.drawingml.diagramData+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notesSlides/notesSlide23.xml" ContentType="application/vnd.openxmlformats-officedocument.presentationml.notesSlide+xml"/>
  <Override PartName="/ppt/diagrams/colors8.xml" ContentType="application/vnd.openxmlformats-officedocument.drawingml.diagramColors+xml"/>
  <Override PartName="/ppt/notesSlides/notesSlide12.xml" ContentType="application/vnd.openxmlformats-officedocument.presentationml.notesSlide+xml"/>
  <Override PartName="/ppt/diagrams/quickStyle13.xml" ContentType="application/vnd.openxmlformats-officedocument.drawingml.diagramStyle+xml"/>
  <Override PartName="/ppt/diagrams/drawing14.xml" ContentType="application/vnd.ms-office.drawingml.diagramDrawing+xml"/>
  <Override PartName="/ppt/diagrams/layout13.xml" ContentType="application/vnd.openxmlformats-officedocument.drawingml.diagramLayout+xml"/>
  <Override PartName="/ppt/diagrams/drawing7.xml" ContentType="application/vnd.ms-office.drawingml.diagramDrawing+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Override PartName="/ppt/diagrams/quickStyle7.xml" ContentType="application/vnd.openxmlformats-officedocument.drawingml.diagramStyle+xml"/>
  <Override PartName="/ppt/slideLayouts/slideLayout58.xml" ContentType="application/vnd.openxmlformats-officedocument.presentationml.slideLayout+xml"/>
  <Override PartName="/ppt/notesSlides/notesSlide3.xml" ContentType="application/vnd.openxmlformats-officedocument.presentationml.notesSlide+xml"/>
  <Override PartName="/ppt/diagrams/colors12.xml" ContentType="application/vnd.openxmlformats-officedocument.drawingml.diagramColors+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diagrams/data14.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notesSlides/notesSlide17.xml" ContentType="application/vnd.openxmlformats-officedocument.presentationml.notesSlide+xml"/>
  <Override PartName="/ppt/diagrams/drawing19.xml" ContentType="application/vnd.ms-office.drawingml.diagramDrawing+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diagrams/quickStyle18.xml" ContentType="application/vnd.openxmlformats-officedocument.drawingml.diagramStyle+xml"/>
  <Override PartName="/ppt/slides/slide40.xml" ContentType="application/vnd.openxmlformats-officedocument.presentationml.slide+xml"/>
  <Override PartName="/ppt/slideLayouts/slideLayout50.xml" ContentType="application/vnd.openxmlformats-officedocument.presentationml.slideLayout+xml"/>
  <Override PartName="/ppt/diagrams/layout18.xml" ContentType="application/vnd.openxmlformats-officedocument.drawingml.diagramLayout+xml"/>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slideLayouts/slideLayout99.xml" ContentType="application/vnd.openxmlformats-officedocument.presentationml.slideLayout+xml"/>
  <Override PartName="/ppt/diagrams/data3.xml" ContentType="application/vnd.openxmlformats-officedocument.drawingml.diagramData+xml"/>
  <Override PartName="/ppt/diagrams/colors5.xml" ContentType="application/vnd.openxmlformats-officedocument.drawingml.diagramColors+xml"/>
  <Override PartName="/ppt/diagrams/quickStyle10.xml" ContentType="application/vnd.openxmlformats-officedocument.drawingml.diagramStyle+xml"/>
  <Override PartName="/ppt/diagrams/colors17.xml" ContentType="application/vnd.openxmlformats-officedocument.drawingml.diagramColors+xml"/>
  <Override PartName="/ppt/diagrams/quickStyle21.xml" ContentType="application/vnd.openxmlformats-officedocument.drawingml.diagramStyle+xml"/>
  <Override PartName="/ppt/diagrams/drawing11.xml" ContentType="application/vnd.ms-office.drawingml.diagramDrawing+xml"/>
  <Override PartName="/ppt/diagrams/drawing22.xml" ContentType="application/vnd.ms-office.drawingml.diagramDrawing+xml"/>
  <Override PartName="/ppt/slideLayouts/slideLayout88.xml" ContentType="application/vnd.openxmlformats-officedocument.presentationml.slideLayout+xml"/>
  <Override PartName="/ppt/diagrams/data19.xml" ContentType="application/vnd.openxmlformats-officedocument.drawingml.diagramData+xml"/>
  <Override PartName="/ppt/diagrams/layout21.xml" ContentType="application/vnd.openxmlformats-officedocument.drawingml.diagramLayout+xml"/>
  <Override PartName="/docProps/core.xml" ContentType="application/vnd.openxmlformats-package.core-properties+xml"/>
  <Override PartName="/ppt/diagrams/drawing4.xml" ContentType="application/vnd.ms-office.drawingml.diagramDrawing+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diagrams/quickStyle4.xml" ContentType="application/vnd.openxmlformats-officedocument.drawingml.diagramStyle+xml"/>
  <Override PartName="/ppt/diagrams/layout10.xml" ContentType="application/vnd.openxmlformats-officedocument.drawingml.diagramLayout+xml"/>
  <Override PartName="/ppt/slideMasters/slideMaster1.xml" ContentType="application/vnd.openxmlformats-officedocument.presentationml.slideMaster+xml"/>
  <Override PartName="/ppt/theme/theme3.xml" ContentType="application/vnd.openxmlformats-officedocument.theme+xml"/>
  <Override PartName="/ppt/slideLayouts/slideLayout55.xml" ContentType="application/vnd.openxmlformats-officedocument.presentationml.slideLayout+xml"/>
  <Override PartName="/ppt/slideLayouts/slideLayout108.xml" ContentType="application/vnd.openxmlformats-officedocument.presentationml.slideLayout+xml"/>
  <Override PartName="/ppt/diagrams/colors20.xml" ContentType="application/vnd.openxmlformats-officedocument.drawingml.diagramColors+xml"/>
  <Override PartName="/ppt/slides/slide34.xml" ContentType="application/vnd.openxmlformats-officedocument.presentationml.slide+xml"/>
  <Override PartName="/ppt/slideLayouts/slideLayout44.xml" ContentType="application/vnd.openxmlformats-officedocument.presentationml.slideLayout+xml"/>
  <Override PartName="/ppt/slideLayouts/slideLayout91.xml" ContentType="application/vnd.openxmlformats-officedocument.presentationml.slideLayout+xml"/>
  <Override PartName="/ppt/diagrams/data11.xml" ContentType="application/vnd.openxmlformats-officedocument.drawingml.diagramData+xml"/>
  <Override PartName="/ppt/diagrams/data22.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80.xml" ContentType="application/vnd.openxmlformats-officedocument.presentationml.slideLayout+xml"/>
  <Override PartName="/ppt/diagrams/layout7.xml" ContentType="application/vnd.openxmlformats-officedocument.drawingml.diagramLayout+xml"/>
  <Override PartName="/ppt/diagrams/data8.xml" ContentType="application/vnd.openxmlformats-officedocument.drawingml.diagramData+xml"/>
  <Override PartName="/ppt/notesSlides/notesSlide2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96" r:id="rId3"/>
    <p:sldMasterId id="2147483763" r:id="rId4"/>
    <p:sldMasterId id="2147483781" r:id="rId5"/>
    <p:sldMasterId id="2147483799" r:id="rId6"/>
    <p:sldMasterId id="2147483817" r:id="rId7"/>
  </p:sldMasterIdLst>
  <p:notesMasterIdLst>
    <p:notesMasterId r:id="rId48"/>
  </p:notesMasterIdLst>
  <p:sldIdLst>
    <p:sldId id="568" r:id="rId8"/>
    <p:sldId id="472" r:id="rId9"/>
    <p:sldId id="261" r:id="rId10"/>
    <p:sldId id="262" r:id="rId11"/>
    <p:sldId id="263" r:id="rId12"/>
    <p:sldId id="264" r:id="rId13"/>
    <p:sldId id="481" r:id="rId14"/>
    <p:sldId id="484" r:id="rId15"/>
    <p:sldId id="565" r:id="rId16"/>
    <p:sldId id="566" r:id="rId17"/>
    <p:sldId id="567" r:id="rId18"/>
    <p:sldId id="486" r:id="rId19"/>
    <p:sldId id="539" r:id="rId20"/>
    <p:sldId id="503" r:id="rId21"/>
    <p:sldId id="488" r:id="rId22"/>
    <p:sldId id="527" r:id="rId23"/>
    <p:sldId id="505" r:id="rId24"/>
    <p:sldId id="507" r:id="rId25"/>
    <p:sldId id="520" r:id="rId26"/>
    <p:sldId id="514" r:id="rId27"/>
    <p:sldId id="516" r:id="rId28"/>
    <p:sldId id="532" r:id="rId29"/>
    <p:sldId id="550" r:id="rId30"/>
    <p:sldId id="553" r:id="rId31"/>
    <p:sldId id="547" r:id="rId32"/>
    <p:sldId id="540" r:id="rId33"/>
    <p:sldId id="541" r:id="rId34"/>
    <p:sldId id="534" r:id="rId35"/>
    <p:sldId id="521" r:id="rId36"/>
    <p:sldId id="522" r:id="rId37"/>
    <p:sldId id="524" r:id="rId38"/>
    <p:sldId id="526" r:id="rId39"/>
    <p:sldId id="523" r:id="rId40"/>
    <p:sldId id="563" r:id="rId41"/>
    <p:sldId id="552" r:id="rId42"/>
    <p:sldId id="537" r:id="rId43"/>
    <p:sldId id="513" r:id="rId44"/>
    <p:sldId id="479" r:id="rId45"/>
    <p:sldId id="536" r:id="rId46"/>
    <p:sldId id="498"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0"/>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779" autoAdjust="0"/>
    <p:restoredTop sz="80389" autoAdjust="0"/>
  </p:normalViewPr>
  <p:slideViewPr>
    <p:cSldViewPr snapToGrid="0">
      <p:cViewPr varScale="1">
        <p:scale>
          <a:sx n="48" d="100"/>
          <a:sy n="48" d="100"/>
        </p:scale>
        <p:origin x="-108" y="-33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4194"/>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notesMaster" Target="notesMasters/notesMaster1.xml"/><Relationship Id="rId8" Type="http://schemas.openxmlformats.org/officeDocument/2006/relationships/slide" Target="slides/slide1.xml"/><Relationship Id="rId51"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97830D2-5435-4429-B126-CA87E981076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DFD3D948-CCA3-4A5E-83DD-1FE860743848}">
      <dgm:prSet/>
      <dgm:spPr>
        <a:solidFill>
          <a:srgbClr val="C00000"/>
        </a:solidFill>
      </dgm:spPr>
      <dgm:t>
        <a:bodyPr/>
        <a:lstStyle/>
        <a:p>
          <a:pPr rtl="0"/>
          <a:r>
            <a:rPr lang="en-US" dirty="0" smtClean="0"/>
            <a:t>Economic  Globalization involves the closer  integration of national economies into the international economy through increased flows of  </a:t>
          </a:r>
          <a:endParaRPr lang="en-US" dirty="0"/>
        </a:p>
      </dgm:t>
    </dgm:pt>
    <dgm:pt modelId="{2A85F7A6-B643-4364-9510-597EC6BB969B}" type="parTrans" cxnId="{29DD857C-AC83-4629-A54C-6FEA322DA2E0}">
      <dgm:prSet/>
      <dgm:spPr/>
      <dgm:t>
        <a:bodyPr/>
        <a:lstStyle/>
        <a:p>
          <a:endParaRPr lang="en-US"/>
        </a:p>
      </dgm:t>
    </dgm:pt>
    <dgm:pt modelId="{9566F224-BDC1-4AEA-90B2-95551A4E03C6}" type="sibTrans" cxnId="{29DD857C-AC83-4629-A54C-6FEA322DA2E0}">
      <dgm:prSet/>
      <dgm:spPr/>
      <dgm:t>
        <a:bodyPr/>
        <a:lstStyle/>
        <a:p>
          <a:endParaRPr lang="en-US"/>
        </a:p>
      </dgm:t>
    </dgm:pt>
    <dgm:pt modelId="{A5F6E2D9-3804-4034-9F8E-E6471BAE31AD}" type="pres">
      <dgm:prSet presAssocID="{A97830D2-5435-4429-B126-CA87E981076D}" presName="linear" presStyleCnt="0">
        <dgm:presLayoutVars>
          <dgm:animLvl val="lvl"/>
          <dgm:resizeHandles val="exact"/>
        </dgm:presLayoutVars>
      </dgm:prSet>
      <dgm:spPr/>
      <dgm:t>
        <a:bodyPr/>
        <a:lstStyle/>
        <a:p>
          <a:endParaRPr lang="en-US"/>
        </a:p>
      </dgm:t>
    </dgm:pt>
    <dgm:pt modelId="{F23EFB59-DAA2-4DD1-8D80-705A3001F95D}" type="pres">
      <dgm:prSet presAssocID="{DFD3D948-CCA3-4A5E-83DD-1FE860743848}" presName="parentText" presStyleLbl="node1" presStyleIdx="0" presStyleCnt="1">
        <dgm:presLayoutVars>
          <dgm:chMax val="0"/>
          <dgm:bulletEnabled val="1"/>
        </dgm:presLayoutVars>
      </dgm:prSet>
      <dgm:spPr/>
      <dgm:t>
        <a:bodyPr/>
        <a:lstStyle/>
        <a:p>
          <a:endParaRPr lang="en-US"/>
        </a:p>
      </dgm:t>
    </dgm:pt>
  </dgm:ptLst>
  <dgm:cxnLst>
    <dgm:cxn modelId="{A7A4B1A2-D732-4F5B-8AC1-824BB128335E}" type="presOf" srcId="{DFD3D948-CCA3-4A5E-83DD-1FE860743848}" destId="{F23EFB59-DAA2-4DD1-8D80-705A3001F95D}" srcOrd="0" destOrd="0" presId="urn:microsoft.com/office/officeart/2005/8/layout/vList2"/>
    <dgm:cxn modelId="{6F388BD4-0402-4D08-B1B8-5BE29E1483FD}" type="presOf" srcId="{A97830D2-5435-4429-B126-CA87E981076D}" destId="{A5F6E2D9-3804-4034-9F8E-E6471BAE31AD}" srcOrd="0" destOrd="0" presId="urn:microsoft.com/office/officeart/2005/8/layout/vList2"/>
    <dgm:cxn modelId="{29DD857C-AC83-4629-A54C-6FEA322DA2E0}" srcId="{A97830D2-5435-4429-B126-CA87E981076D}" destId="{DFD3D948-CCA3-4A5E-83DD-1FE860743848}" srcOrd="0" destOrd="0" parTransId="{2A85F7A6-B643-4364-9510-597EC6BB969B}" sibTransId="{9566F224-BDC1-4AEA-90B2-95551A4E03C6}"/>
    <dgm:cxn modelId="{D233A553-F551-4F21-A99A-4EAD407EBB91}" type="presParOf" srcId="{A5F6E2D9-3804-4034-9F8E-E6471BAE31AD}" destId="{F23EFB59-DAA2-4DD1-8D80-705A3001F95D}" srcOrd="0" destOrd="0" presId="urn:microsoft.com/office/officeart/2005/8/layout/vList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F75112B-B6A8-4D46-8BB3-02E1C39D7DF9}" type="doc">
      <dgm:prSet loTypeId="urn:microsoft.com/office/officeart/2005/8/layout/default#12" loCatId="list" qsTypeId="urn:microsoft.com/office/officeart/2005/8/quickstyle/simple1" qsCatId="simple" csTypeId="urn:microsoft.com/office/officeart/2005/8/colors/accent1_2" csCatId="accent1" phldr="1"/>
      <dgm:spPr/>
      <dgm:t>
        <a:bodyPr/>
        <a:lstStyle/>
        <a:p>
          <a:endParaRPr lang="en-US"/>
        </a:p>
      </dgm:t>
    </dgm:pt>
    <dgm:pt modelId="{2C3F1146-3626-41A7-9F71-CC281AB3BDB4}">
      <dgm:prSet phldrT="[Text]"/>
      <dgm:spPr>
        <a:solidFill>
          <a:srgbClr val="C00000"/>
        </a:solidFill>
      </dgm:spPr>
      <dgm:t>
        <a:bodyPr/>
        <a:lstStyle/>
        <a:p>
          <a:r>
            <a:rPr lang="en-US" dirty="0" smtClean="0"/>
            <a:t>The IMF </a:t>
          </a:r>
          <a:endParaRPr lang="en-US" dirty="0"/>
        </a:p>
      </dgm:t>
    </dgm:pt>
    <dgm:pt modelId="{0C282CF6-4185-406B-ACE1-5878B41F7741}" type="parTrans" cxnId="{77FEBEBA-07E8-4037-AA6F-B21B3746C1B2}">
      <dgm:prSet/>
      <dgm:spPr/>
      <dgm:t>
        <a:bodyPr/>
        <a:lstStyle/>
        <a:p>
          <a:endParaRPr lang="en-US"/>
        </a:p>
      </dgm:t>
    </dgm:pt>
    <dgm:pt modelId="{77F80722-210F-4D41-8371-4DA879A81E41}" type="sibTrans" cxnId="{77FEBEBA-07E8-4037-AA6F-B21B3746C1B2}">
      <dgm:prSet/>
      <dgm:spPr/>
      <dgm:t>
        <a:bodyPr/>
        <a:lstStyle/>
        <a:p>
          <a:endParaRPr lang="en-US"/>
        </a:p>
      </dgm:t>
    </dgm:pt>
    <dgm:pt modelId="{D4F91BA6-2DA7-4063-B329-7FEA115FDDDD}">
      <dgm:prSet phldrT="[Text]"/>
      <dgm:spPr>
        <a:solidFill>
          <a:srgbClr val="7030A0"/>
        </a:solidFill>
      </dgm:spPr>
      <dgm:t>
        <a:bodyPr/>
        <a:lstStyle/>
        <a:p>
          <a:r>
            <a:rPr lang="en-US" dirty="0" smtClean="0"/>
            <a:t>The World Bank </a:t>
          </a:r>
          <a:endParaRPr lang="en-US" dirty="0"/>
        </a:p>
      </dgm:t>
    </dgm:pt>
    <dgm:pt modelId="{F9CBFF77-60B8-4148-9CA5-DA0677312FA8}" type="parTrans" cxnId="{F530F13D-76E4-4CBE-9DE5-91761AB34230}">
      <dgm:prSet/>
      <dgm:spPr/>
      <dgm:t>
        <a:bodyPr/>
        <a:lstStyle/>
        <a:p>
          <a:endParaRPr lang="en-US"/>
        </a:p>
      </dgm:t>
    </dgm:pt>
    <dgm:pt modelId="{66B8D76E-4136-4980-B411-582EE1B84371}" type="sibTrans" cxnId="{F530F13D-76E4-4CBE-9DE5-91761AB34230}">
      <dgm:prSet/>
      <dgm:spPr/>
      <dgm:t>
        <a:bodyPr/>
        <a:lstStyle/>
        <a:p>
          <a:endParaRPr lang="en-US"/>
        </a:p>
      </dgm:t>
    </dgm:pt>
    <dgm:pt modelId="{BE271423-DBDE-429E-A5F9-C4B96AA3D9A0}">
      <dgm:prSet phldrT="[Text]"/>
      <dgm:spPr>
        <a:solidFill>
          <a:schemeClr val="tx1"/>
        </a:solidFill>
      </dgm:spPr>
      <dgm:t>
        <a:bodyPr/>
        <a:lstStyle/>
        <a:p>
          <a:r>
            <a:rPr lang="en-US" dirty="0" smtClean="0"/>
            <a:t>The GATT/WTO </a:t>
          </a:r>
          <a:endParaRPr lang="en-US" dirty="0"/>
        </a:p>
      </dgm:t>
    </dgm:pt>
    <dgm:pt modelId="{19C0BD82-A0BB-4BE0-B3D6-F19B81313731}" type="parTrans" cxnId="{C388CA56-84AA-4AAA-B716-DC7B599512F7}">
      <dgm:prSet/>
      <dgm:spPr/>
      <dgm:t>
        <a:bodyPr/>
        <a:lstStyle/>
        <a:p>
          <a:endParaRPr lang="en-US"/>
        </a:p>
      </dgm:t>
    </dgm:pt>
    <dgm:pt modelId="{CE7422B1-4E0D-45F6-A452-021960E90997}" type="sibTrans" cxnId="{C388CA56-84AA-4AAA-B716-DC7B599512F7}">
      <dgm:prSet/>
      <dgm:spPr/>
      <dgm:t>
        <a:bodyPr/>
        <a:lstStyle/>
        <a:p>
          <a:endParaRPr lang="en-US"/>
        </a:p>
      </dgm:t>
    </dgm:pt>
    <dgm:pt modelId="{BEAA3222-E242-485E-AC4F-EC904C1ABD1D}" type="pres">
      <dgm:prSet presAssocID="{1F75112B-B6A8-4D46-8BB3-02E1C39D7DF9}" presName="diagram" presStyleCnt="0">
        <dgm:presLayoutVars>
          <dgm:dir/>
          <dgm:resizeHandles val="exact"/>
        </dgm:presLayoutVars>
      </dgm:prSet>
      <dgm:spPr/>
      <dgm:t>
        <a:bodyPr/>
        <a:lstStyle/>
        <a:p>
          <a:endParaRPr lang="en-US"/>
        </a:p>
      </dgm:t>
    </dgm:pt>
    <dgm:pt modelId="{3A8CE630-CFA7-490A-922D-4BD805FB55CF}" type="pres">
      <dgm:prSet presAssocID="{2C3F1146-3626-41A7-9F71-CC281AB3BDB4}" presName="node" presStyleLbl="node1" presStyleIdx="0" presStyleCnt="3">
        <dgm:presLayoutVars>
          <dgm:bulletEnabled val="1"/>
        </dgm:presLayoutVars>
      </dgm:prSet>
      <dgm:spPr/>
      <dgm:t>
        <a:bodyPr/>
        <a:lstStyle/>
        <a:p>
          <a:endParaRPr lang="en-US"/>
        </a:p>
      </dgm:t>
    </dgm:pt>
    <dgm:pt modelId="{C7949E0F-63C8-4302-81DC-22F3F307798E}" type="pres">
      <dgm:prSet presAssocID="{77F80722-210F-4D41-8371-4DA879A81E41}" presName="sibTrans" presStyleCnt="0"/>
      <dgm:spPr/>
    </dgm:pt>
    <dgm:pt modelId="{753393D7-747D-428E-A332-471993C3764F}" type="pres">
      <dgm:prSet presAssocID="{D4F91BA6-2DA7-4063-B329-7FEA115FDDDD}" presName="node" presStyleLbl="node1" presStyleIdx="1" presStyleCnt="3">
        <dgm:presLayoutVars>
          <dgm:bulletEnabled val="1"/>
        </dgm:presLayoutVars>
      </dgm:prSet>
      <dgm:spPr/>
      <dgm:t>
        <a:bodyPr/>
        <a:lstStyle/>
        <a:p>
          <a:endParaRPr lang="en-US"/>
        </a:p>
      </dgm:t>
    </dgm:pt>
    <dgm:pt modelId="{DC002D26-56A7-47E9-B8A2-E6E0424C734C}" type="pres">
      <dgm:prSet presAssocID="{66B8D76E-4136-4980-B411-582EE1B84371}" presName="sibTrans" presStyleCnt="0"/>
      <dgm:spPr/>
    </dgm:pt>
    <dgm:pt modelId="{6E13154D-E552-43CE-8A35-8542DD75E257}" type="pres">
      <dgm:prSet presAssocID="{BE271423-DBDE-429E-A5F9-C4B96AA3D9A0}" presName="node" presStyleLbl="node1" presStyleIdx="2" presStyleCnt="3">
        <dgm:presLayoutVars>
          <dgm:bulletEnabled val="1"/>
        </dgm:presLayoutVars>
      </dgm:prSet>
      <dgm:spPr/>
      <dgm:t>
        <a:bodyPr/>
        <a:lstStyle/>
        <a:p>
          <a:endParaRPr lang="en-US"/>
        </a:p>
      </dgm:t>
    </dgm:pt>
  </dgm:ptLst>
  <dgm:cxnLst>
    <dgm:cxn modelId="{643BC262-0502-4D61-93EC-89B80144557C}" type="presOf" srcId="{1F75112B-B6A8-4D46-8BB3-02E1C39D7DF9}" destId="{BEAA3222-E242-485E-AC4F-EC904C1ABD1D}" srcOrd="0" destOrd="0" presId="urn:microsoft.com/office/officeart/2005/8/layout/default#12"/>
    <dgm:cxn modelId="{EA61F779-A45F-435B-8AC4-3A46AAE801DD}" type="presOf" srcId="{D4F91BA6-2DA7-4063-B329-7FEA115FDDDD}" destId="{753393D7-747D-428E-A332-471993C3764F}" srcOrd="0" destOrd="0" presId="urn:microsoft.com/office/officeart/2005/8/layout/default#12"/>
    <dgm:cxn modelId="{C388CA56-84AA-4AAA-B716-DC7B599512F7}" srcId="{1F75112B-B6A8-4D46-8BB3-02E1C39D7DF9}" destId="{BE271423-DBDE-429E-A5F9-C4B96AA3D9A0}" srcOrd="2" destOrd="0" parTransId="{19C0BD82-A0BB-4BE0-B3D6-F19B81313731}" sibTransId="{CE7422B1-4E0D-45F6-A452-021960E90997}"/>
    <dgm:cxn modelId="{F530F13D-76E4-4CBE-9DE5-91761AB34230}" srcId="{1F75112B-B6A8-4D46-8BB3-02E1C39D7DF9}" destId="{D4F91BA6-2DA7-4063-B329-7FEA115FDDDD}" srcOrd="1" destOrd="0" parTransId="{F9CBFF77-60B8-4148-9CA5-DA0677312FA8}" sibTransId="{66B8D76E-4136-4980-B411-582EE1B84371}"/>
    <dgm:cxn modelId="{773E878E-4038-414E-B52F-894AE94C8234}" type="presOf" srcId="{BE271423-DBDE-429E-A5F9-C4B96AA3D9A0}" destId="{6E13154D-E552-43CE-8A35-8542DD75E257}" srcOrd="0" destOrd="0" presId="urn:microsoft.com/office/officeart/2005/8/layout/default#12"/>
    <dgm:cxn modelId="{D7B9C351-EE99-4FA0-9159-1D4B09F06BD7}" type="presOf" srcId="{2C3F1146-3626-41A7-9F71-CC281AB3BDB4}" destId="{3A8CE630-CFA7-490A-922D-4BD805FB55CF}" srcOrd="0" destOrd="0" presId="urn:microsoft.com/office/officeart/2005/8/layout/default#12"/>
    <dgm:cxn modelId="{77FEBEBA-07E8-4037-AA6F-B21B3746C1B2}" srcId="{1F75112B-B6A8-4D46-8BB3-02E1C39D7DF9}" destId="{2C3F1146-3626-41A7-9F71-CC281AB3BDB4}" srcOrd="0" destOrd="0" parTransId="{0C282CF6-4185-406B-ACE1-5878B41F7741}" sibTransId="{77F80722-210F-4D41-8371-4DA879A81E41}"/>
    <dgm:cxn modelId="{03FAE794-5CC7-4DE0-A95F-2729F627ABE2}" type="presParOf" srcId="{BEAA3222-E242-485E-AC4F-EC904C1ABD1D}" destId="{3A8CE630-CFA7-490A-922D-4BD805FB55CF}" srcOrd="0" destOrd="0" presId="urn:microsoft.com/office/officeart/2005/8/layout/default#12"/>
    <dgm:cxn modelId="{0A33D0CA-545B-4E5E-B497-C79DA1A68493}" type="presParOf" srcId="{BEAA3222-E242-485E-AC4F-EC904C1ABD1D}" destId="{C7949E0F-63C8-4302-81DC-22F3F307798E}" srcOrd="1" destOrd="0" presId="urn:microsoft.com/office/officeart/2005/8/layout/default#12"/>
    <dgm:cxn modelId="{A9CF2300-6799-4A20-A157-6F0E0C415DD7}" type="presParOf" srcId="{BEAA3222-E242-485E-AC4F-EC904C1ABD1D}" destId="{753393D7-747D-428E-A332-471993C3764F}" srcOrd="2" destOrd="0" presId="urn:microsoft.com/office/officeart/2005/8/layout/default#12"/>
    <dgm:cxn modelId="{648C34BA-9E9D-4D83-919A-A6F5EA979639}" type="presParOf" srcId="{BEAA3222-E242-485E-AC4F-EC904C1ABD1D}" destId="{DC002D26-56A7-47E9-B8A2-E6E0424C734C}" srcOrd="3" destOrd="0" presId="urn:microsoft.com/office/officeart/2005/8/layout/default#12"/>
    <dgm:cxn modelId="{F88597C4-2384-404D-BD44-A1822AB2D46E}" type="presParOf" srcId="{BEAA3222-E242-485E-AC4F-EC904C1ABD1D}" destId="{6E13154D-E552-43CE-8A35-8542DD75E257}" srcOrd="4" destOrd="0" presId="urn:microsoft.com/office/officeart/2005/8/layout/default#12"/>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06C5F08-21B5-4966-B401-B97F0604B2D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5E46B22C-CE9F-4AF7-8C02-7877A31A2A3C}">
      <dgm:prSet/>
      <dgm:spPr>
        <a:solidFill>
          <a:srgbClr val="C00000"/>
        </a:solidFill>
      </dgm:spPr>
      <dgm:t>
        <a:bodyPr/>
        <a:lstStyle/>
        <a:p>
          <a:pPr rtl="0"/>
          <a:r>
            <a:rPr lang="en-US" dirty="0" smtClean="0"/>
            <a:t>THE END OF THE COLD WAR 1989: BREAKUP OF THE SOVIET UNION AND REUNIFICATION OF GERMANY </a:t>
          </a:r>
          <a:endParaRPr lang="en-US" dirty="0"/>
        </a:p>
      </dgm:t>
    </dgm:pt>
    <dgm:pt modelId="{0FE69914-128E-426C-BBFC-5B89F851AB7D}" type="parTrans" cxnId="{DA651C02-FCB2-4D6F-809E-994524126A3C}">
      <dgm:prSet/>
      <dgm:spPr/>
      <dgm:t>
        <a:bodyPr/>
        <a:lstStyle/>
        <a:p>
          <a:endParaRPr lang="en-US"/>
        </a:p>
      </dgm:t>
    </dgm:pt>
    <dgm:pt modelId="{9887A6D5-BC0E-40B9-9434-0B5C07293094}" type="sibTrans" cxnId="{DA651C02-FCB2-4D6F-809E-994524126A3C}">
      <dgm:prSet/>
      <dgm:spPr/>
      <dgm:t>
        <a:bodyPr/>
        <a:lstStyle/>
        <a:p>
          <a:endParaRPr lang="en-US"/>
        </a:p>
      </dgm:t>
    </dgm:pt>
    <dgm:pt modelId="{1D8672C9-F33D-49A4-A4D6-96826170C7C8}">
      <dgm:prSet/>
      <dgm:spPr>
        <a:solidFill>
          <a:srgbClr val="002060"/>
        </a:solidFill>
      </dgm:spPr>
      <dgm:t>
        <a:bodyPr/>
        <a:lstStyle/>
        <a:p>
          <a:pPr rtl="0"/>
          <a:r>
            <a:rPr lang="en-US" dirty="0" smtClean="0"/>
            <a:t>INFORMATION AND TECHNOLOGICAL REVOLUTION</a:t>
          </a:r>
          <a:endParaRPr lang="en-US" dirty="0"/>
        </a:p>
      </dgm:t>
    </dgm:pt>
    <dgm:pt modelId="{F6F5ADD4-66CD-4DAC-90DE-657F5CB22C5C}" type="parTrans" cxnId="{20A46353-C290-42B9-9BF9-AF43ACD83BC1}">
      <dgm:prSet/>
      <dgm:spPr/>
      <dgm:t>
        <a:bodyPr/>
        <a:lstStyle/>
        <a:p>
          <a:endParaRPr lang="en-US"/>
        </a:p>
      </dgm:t>
    </dgm:pt>
    <dgm:pt modelId="{2F648061-9C2D-481C-895B-B6CD357D9C35}" type="sibTrans" cxnId="{20A46353-C290-42B9-9BF9-AF43ACD83BC1}">
      <dgm:prSet/>
      <dgm:spPr/>
      <dgm:t>
        <a:bodyPr/>
        <a:lstStyle/>
        <a:p>
          <a:endParaRPr lang="en-US"/>
        </a:p>
      </dgm:t>
    </dgm:pt>
    <dgm:pt modelId="{AA0C6676-28D8-4069-9F51-26C1BC961FD0}">
      <dgm:prSet/>
      <dgm:spPr>
        <a:solidFill>
          <a:srgbClr val="7030A0"/>
        </a:solidFill>
      </dgm:spPr>
      <dgm:t>
        <a:bodyPr/>
        <a:lstStyle/>
        <a:p>
          <a:pPr rtl="0"/>
          <a:r>
            <a:rPr lang="en-US" dirty="0" smtClean="0"/>
            <a:t>THE RISE OF CHINA AND OTHERS   </a:t>
          </a:r>
          <a:endParaRPr lang="en-US" dirty="0"/>
        </a:p>
      </dgm:t>
    </dgm:pt>
    <dgm:pt modelId="{EEFF11B4-B42C-417C-BA72-6BE3274D4A88}" type="parTrans" cxnId="{FB7A04E4-32A0-432B-B266-F0D841E02C14}">
      <dgm:prSet/>
      <dgm:spPr/>
      <dgm:t>
        <a:bodyPr/>
        <a:lstStyle/>
        <a:p>
          <a:endParaRPr lang="en-US"/>
        </a:p>
      </dgm:t>
    </dgm:pt>
    <dgm:pt modelId="{3B1BCED5-91DC-4F12-8B48-4765A7D91D6E}" type="sibTrans" cxnId="{FB7A04E4-32A0-432B-B266-F0D841E02C14}">
      <dgm:prSet/>
      <dgm:spPr/>
      <dgm:t>
        <a:bodyPr/>
        <a:lstStyle/>
        <a:p>
          <a:endParaRPr lang="en-US"/>
        </a:p>
      </dgm:t>
    </dgm:pt>
    <dgm:pt modelId="{A52AD4E1-53CD-46E4-B2D8-353EB5472092}" type="pres">
      <dgm:prSet presAssocID="{406C5F08-21B5-4966-B401-B97F0604B2D1}" presName="linear" presStyleCnt="0">
        <dgm:presLayoutVars>
          <dgm:animLvl val="lvl"/>
          <dgm:resizeHandles val="exact"/>
        </dgm:presLayoutVars>
      </dgm:prSet>
      <dgm:spPr/>
      <dgm:t>
        <a:bodyPr/>
        <a:lstStyle/>
        <a:p>
          <a:endParaRPr lang="en-US"/>
        </a:p>
      </dgm:t>
    </dgm:pt>
    <dgm:pt modelId="{4F9ED421-5481-445B-ADFB-E1E887E36BF3}" type="pres">
      <dgm:prSet presAssocID="{5E46B22C-CE9F-4AF7-8C02-7877A31A2A3C}" presName="parentText" presStyleLbl="node1" presStyleIdx="0" presStyleCnt="3">
        <dgm:presLayoutVars>
          <dgm:chMax val="0"/>
          <dgm:bulletEnabled val="1"/>
        </dgm:presLayoutVars>
      </dgm:prSet>
      <dgm:spPr/>
      <dgm:t>
        <a:bodyPr/>
        <a:lstStyle/>
        <a:p>
          <a:endParaRPr lang="en-US"/>
        </a:p>
      </dgm:t>
    </dgm:pt>
    <dgm:pt modelId="{A9817E08-4CB3-4A48-873E-159B985D2D2D}" type="pres">
      <dgm:prSet presAssocID="{9887A6D5-BC0E-40B9-9434-0B5C07293094}" presName="spacer" presStyleCnt="0"/>
      <dgm:spPr/>
    </dgm:pt>
    <dgm:pt modelId="{43BE140B-3D6D-44FB-9B82-FB6E2B0B5224}" type="pres">
      <dgm:prSet presAssocID="{1D8672C9-F33D-49A4-A4D6-96826170C7C8}" presName="parentText" presStyleLbl="node1" presStyleIdx="1" presStyleCnt="3">
        <dgm:presLayoutVars>
          <dgm:chMax val="0"/>
          <dgm:bulletEnabled val="1"/>
        </dgm:presLayoutVars>
      </dgm:prSet>
      <dgm:spPr/>
      <dgm:t>
        <a:bodyPr/>
        <a:lstStyle/>
        <a:p>
          <a:endParaRPr lang="en-US"/>
        </a:p>
      </dgm:t>
    </dgm:pt>
    <dgm:pt modelId="{D30A6F1F-5751-4FEE-AD3C-6FB9F27B4A5C}" type="pres">
      <dgm:prSet presAssocID="{2F648061-9C2D-481C-895B-B6CD357D9C35}" presName="spacer" presStyleCnt="0"/>
      <dgm:spPr/>
    </dgm:pt>
    <dgm:pt modelId="{03EFA30B-D700-4C28-9EBE-E2CB7753B303}" type="pres">
      <dgm:prSet presAssocID="{AA0C6676-28D8-4069-9F51-26C1BC961FD0}" presName="parentText" presStyleLbl="node1" presStyleIdx="2" presStyleCnt="3">
        <dgm:presLayoutVars>
          <dgm:chMax val="0"/>
          <dgm:bulletEnabled val="1"/>
        </dgm:presLayoutVars>
      </dgm:prSet>
      <dgm:spPr/>
      <dgm:t>
        <a:bodyPr/>
        <a:lstStyle/>
        <a:p>
          <a:endParaRPr lang="en-US"/>
        </a:p>
      </dgm:t>
    </dgm:pt>
  </dgm:ptLst>
  <dgm:cxnLst>
    <dgm:cxn modelId="{DA651C02-FCB2-4D6F-809E-994524126A3C}" srcId="{406C5F08-21B5-4966-B401-B97F0604B2D1}" destId="{5E46B22C-CE9F-4AF7-8C02-7877A31A2A3C}" srcOrd="0" destOrd="0" parTransId="{0FE69914-128E-426C-BBFC-5B89F851AB7D}" sibTransId="{9887A6D5-BC0E-40B9-9434-0B5C07293094}"/>
    <dgm:cxn modelId="{12988AAE-1F99-4053-9553-504459B8B3C8}" type="presOf" srcId="{406C5F08-21B5-4966-B401-B97F0604B2D1}" destId="{A52AD4E1-53CD-46E4-B2D8-353EB5472092}" srcOrd="0" destOrd="0" presId="urn:microsoft.com/office/officeart/2005/8/layout/vList2"/>
    <dgm:cxn modelId="{20A46353-C290-42B9-9BF9-AF43ACD83BC1}" srcId="{406C5F08-21B5-4966-B401-B97F0604B2D1}" destId="{1D8672C9-F33D-49A4-A4D6-96826170C7C8}" srcOrd="1" destOrd="0" parTransId="{F6F5ADD4-66CD-4DAC-90DE-657F5CB22C5C}" sibTransId="{2F648061-9C2D-481C-895B-B6CD357D9C35}"/>
    <dgm:cxn modelId="{04FE45EC-A817-44C5-B48A-87C194D91501}" type="presOf" srcId="{5E46B22C-CE9F-4AF7-8C02-7877A31A2A3C}" destId="{4F9ED421-5481-445B-ADFB-E1E887E36BF3}" srcOrd="0" destOrd="0" presId="urn:microsoft.com/office/officeart/2005/8/layout/vList2"/>
    <dgm:cxn modelId="{A8413334-556A-4FAE-B030-D5CAB9798684}" type="presOf" srcId="{AA0C6676-28D8-4069-9F51-26C1BC961FD0}" destId="{03EFA30B-D700-4C28-9EBE-E2CB7753B303}" srcOrd="0" destOrd="0" presId="urn:microsoft.com/office/officeart/2005/8/layout/vList2"/>
    <dgm:cxn modelId="{FB7A04E4-32A0-432B-B266-F0D841E02C14}" srcId="{406C5F08-21B5-4966-B401-B97F0604B2D1}" destId="{AA0C6676-28D8-4069-9F51-26C1BC961FD0}" srcOrd="2" destOrd="0" parTransId="{EEFF11B4-B42C-417C-BA72-6BE3274D4A88}" sibTransId="{3B1BCED5-91DC-4F12-8B48-4765A7D91D6E}"/>
    <dgm:cxn modelId="{5AE4C6D3-07F5-43BC-B94D-EC607051B270}" type="presOf" srcId="{1D8672C9-F33D-49A4-A4D6-96826170C7C8}" destId="{43BE140B-3D6D-44FB-9B82-FB6E2B0B5224}" srcOrd="0" destOrd="0" presId="urn:microsoft.com/office/officeart/2005/8/layout/vList2"/>
    <dgm:cxn modelId="{74FA77AA-A7AF-47BB-AC94-63CE479BB309}" type="presParOf" srcId="{A52AD4E1-53CD-46E4-B2D8-353EB5472092}" destId="{4F9ED421-5481-445B-ADFB-E1E887E36BF3}" srcOrd="0" destOrd="0" presId="urn:microsoft.com/office/officeart/2005/8/layout/vList2"/>
    <dgm:cxn modelId="{5F1E4520-7956-42F1-95C5-1685225EF517}" type="presParOf" srcId="{A52AD4E1-53CD-46E4-B2D8-353EB5472092}" destId="{A9817E08-4CB3-4A48-873E-159B985D2D2D}" srcOrd="1" destOrd="0" presId="urn:microsoft.com/office/officeart/2005/8/layout/vList2"/>
    <dgm:cxn modelId="{5F893790-1A8A-4028-BDCC-29C29D58072A}" type="presParOf" srcId="{A52AD4E1-53CD-46E4-B2D8-353EB5472092}" destId="{43BE140B-3D6D-44FB-9B82-FB6E2B0B5224}" srcOrd="2" destOrd="0" presId="urn:microsoft.com/office/officeart/2005/8/layout/vList2"/>
    <dgm:cxn modelId="{498ADAC8-7562-45F9-9435-6A8FC6C3979A}" type="presParOf" srcId="{A52AD4E1-53CD-46E4-B2D8-353EB5472092}" destId="{D30A6F1F-5751-4FEE-AD3C-6FB9F27B4A5C}" srcOrd="3" destOrd="0" presId="urn:microsoft.com/office/officeart/2005/8/layout/vList2"/>
    <dgm:cxn modelId="{109B73E9-E5A4-4012-BF16-68E72C415036}" type="presParOf" srcId="{A52AD4E1-53CD-46E4-B2D8-353EB5472092}" destId="{03EFA30B-D700-4C28-9EBE-E2CB7753B303}" srcOrd="4" destOrd="0" presId="urn:microsoft.com/office/officeart/2005/8/layout/vList2"/>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DE443D36-8B19-4B56-B78E-B4BE79B5135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0D45EA55-9B3F-44F0-AC2F-FD8355035E89}">
      <dgm:prSet/>
      <dgm:spPr>
        <a:solidFill>
          <a:srgbClr val="FF0000"/>
        </a:solidFill>
      </dgm:spPr>
      <dgm:t>
        <a:bodyPr/>
        <a:lstStyle/>
        <a:p>
          <a:pPr rtl="0"/>
          <a:r>
            <a:rPr lang="en-US" dirty="0" smtClean="0"/>
            <a:t>When the history of 2014 is written, it will take note of a large fact that has received little attention</a:t>
          </a:r>
          <a:endParaRPr lang="en-US" dirty="0"/>
        </a:p>
      </dgm:t>
    </dgm:pt>
    <dgm:pt modelId="{0B5BA3E5-E7B0-4139-AB7D-84C77958715C}" type="parTrans" cxnId="{4EF98B12-8DC2-4968-ACCA-5CE34847C3FE}">
      <dgm:prSet/>
      <dgm:spPr/>
      <dgm:t>
        <a:bodyPr/>
        <a:lstStyle/>
        <a:p>
          <a:endParaRPr lang="en-US"/>
        </a:p>
      </dgm:t>
    </dgm:pt>
    <dgm:pt modelId="{9A6448F6-2D84-493D-A6C1-331784AAACC1}" type="sibTrans" cxnId="{4EF98B12-8DC2-4968-ACCA-5CE34847C3FE}">
      <dgm:prSet/>
      <dgm:spPr/>
      <dgm:t>
        <a:bodyPr/>
        <a:lstStyle/>
        <a:p>
          <a:endParaRPr lang="en-US"/>
        </a:p>
      </dgm:t>
    </dgm:pt>
    <dgm:pt modelId="{FC5E186F-90D8-4343-AEAD-7BE9D1812160}">
      <dgm:prSet/>
      <dgm:spPr>
        <a:solidFill>
          <a:srgbClr val="7030A0"/>
        </a:solidFill>
      </dgm:spPr>
      <dgm:t>
        <a:bodyPr/>
        <a:lstStyle/>
        <a:p>
          <a:pPr rtl="0"/>
          <a:r>
            <a:rPr lang="en-US" dirty="0" smtClean="0"/>
            <a:t>China enters 2015 in the top position, where it will likely remain for a very long time. </a:t>
          </a:r>
          <a:endParaRPr lang="en-US" dirty="0"/>
        </a:p>
      </dgm:t>
    </dgm:pt>
    <dgm:pt modelId="{F6969F6E-063E-46F9-A8C8-F10103B5A61A}" type="parTrans" cxnId="{4DA37CDA-8706-4B11-9C93-DDA17544673E}">
      <dgm:prSet/>
      <dgm:spPr/>
      <dgm:t>
        <a:bodyPr/>
        <a:lstStyle/>
        <a:p>
          <a:endParaRPr lang="en-US"/>
        </a:p>
      </dgm:t>
    </dgm:pt>
    <dgm:pt modelId="{11F32428-FAD0-4B45-8AF4-7FF8A171B6DA}" type="sibTrans" cxnId="{4DA37CDA-8706-4B11-9C93-DDA17544673E}">
      <dgm:prSet/>
      <dgm:spPr/>
      <dgm:t>
        <a:bodyPr/>
        <a:lstStyle/>
        <a:p>
          <a:endParaRPr lang="en-US"/>
        </a:p>
      </dgm:t>
    </dgm:pt>
    <dgm:pt modelId="{52A46E08-29EE-4273-B4E9-88B3F0C649CE}">
      <dgm:prSet/>
      <dgm:spPr>
        <a:solidFill>
          <a:srgbClr val="C00000"/>
        </a:solidFill>
      </dgm:spPr>
      <dgm:t>
        <a:bodyPr/>
        <a:lstStyle/>
        <a:p>
          <a:pPr rtl="0"/>
          <a:r>
            <a:rPr lang="en-US" dirty="0" smtClean="0"/>
            <a:t>In doing so, it returns to the position it held through most of human history.</a:t>
          </a:r>
          <a:endParaRPr lang="en-US" dirty="0"/>
        </a:p>
      </dgm:t>
    </dgm:pt>
    <dgm:pt modelId="{FF866110-A276-4DAD-9BFF-42868EE68C88}" type="parTrans" cxnId="{0058B783-A77B-4CE7-886B-E6AA78579AD7}">
      <dgm:prSet/>
      <dgm:spPr/>
      <dgm:t>
        <a:bodyPr/>
        <a:lstStyle/>
        <a:p>
          <a:endParaRPr lang="en-US"/>
        </a:p>
      </dgm:t>
    </dgm:pt>
    <dgm:pt modelId="{138AC73D-85A0-40C9-AA46-706D078E6AEE}" type="sibTrans" cxnId="{0058B783-A77B-4CE7-886B-E6AA78579AD7}">
      <dgm:prSet/>
      <dgm:spPr/>
      <dgm:t>
        <a:bodyPr/>
        <a:lstStyle/>
        <a:p>
          <a:endParaRPr lang="en-US"/>
        </a:p>
      </dgm:t>
    </dgm:pt>
    <dgm:pt modelId="{23CC501B-233A-4B21-B0F0-45CBE76208F9}" type="pres">
      <dgm:prSet presAssocID="{DE443D36-8B19-4B56-B78E-B4BE79B51356}" presName="linear" presStyleCnt="0">
        <dgm:presLayoutVars>
          <dgm:animLvl val="lvl"/>
          <dgm:resizeHandles val="exact"/>
        </dgm:presLayoutVars>
      </dgm:prSet>
      <dgm:spPr/>
      <dgm:t>
        <a:bodyPr/>
        <a:lstStyle/>
        <a:p>
          <a:endParaRPr lang="en-US"/>
        </a:p>
      </dgm:t>
    </dgm:pt>
    <dgm:pt modelId="{CE778A83-AB38-44E1-ADD7-C624D24BF980}" type="pres">
      <dgm:prSet presAssocID="{0D45EA55-9B3F-44F0-AC2F-FD8355035E89}" presName="parentText" presStyleLbl="node1" presStyleIdx="0" presStyleCnt="3">
        <dgm:presLayoutVars>
          <dgm:chMax val="0"/>
          <dgm:bulletEnabled val="1"/>
        </dgm:presLayoutVars>
      </dgm:prSet>
      <dgm:spPr/>
      <dgm:t>
        <a:bodyPr/>
        <a:lstStyle/>
        <a:p>
          <a:endParaRPr lang="en-US"/>
        </a:p>
      </dgm:t>
    </dgm:pt>
    <dgm:pt modelId="{6CA70B20-4E8B-4B0F-B204-5F37F810007B}" type="pres">
      <dgm:prSet presAssocID="{9A6448F6-2D84-493D-A6C1-331784AAACC1}" presName="spacer" presStyleCnt="0"/>
      <dgm:spPr/>
    </dgm:pt>
    <dgm:pt modelId="{0E5E99F6-7C64-46CE-ABB5-A6D119B0D860}" type="pres">
      <dgm:prSet presAssocID="{FC5E186F-90D8-4343-AEAD-7BE9D1812160}" presName="parentText" presStyleLbl="node1" presStyleIdx="1" presStyleCnt="3">
        <dgm:presLayoutVars>
          <dgm:chMax val="0"/>
          <dgm:bulletEnabled val="1"/>
        </dgm:presLayoutVars>
      </dgm:prSet>
      <dgm:spPr/>
      <dgm:t>
        <a:bodyPr/>
        <a:lstStyle/>
        <a:p>
          <a:endParaRPr lang="en-US"/>
        </a:p>
      </dgm:t>
    </dgm:pt>
    <dgm:pt modelId="{EC03EFA2-35C8-487D-B808-554F3CB37B6C}" type="pres">
      <dgm:prSet presAssocID="{11F32428-FAD0-4B45-8AF4-7FF8A171B6DA}" presName="spacer" presStyleCnt="0"/>
      <dgm:spPr/>
    </dgm:pt>
    <dgm:pt modelId="{D2B06449-CDBF-4178-BA4D-37C1AD800274}" type="pres">
      <dgm:prSet presAssocID="{52A46E08-29EE-4273-B4E9-88B3F0C649CE}" presName="parentText" presStyleLbl="node1" presStyleIdx="2" presStyleCnt="3">
        <dgm:presLayoutVars>
          <dgm:chMax val="0"/>
          <dgm:bulletEnabled val="1"/>
        </dgm:presLayoutVars>
      </dgm:prSet>
      <dgm:spPr/>
      <dgm:t>
        <a:bodyPr/>
        <a:lstStyle/>
        <a:p>
          <a:endParaRPr lang="en-US"/>
        </a:p>
      </dgm:t>
    </dgm:pt>
  </dgm:ptLst>
  <dgm:cxnLst>
    <dgm:cxn modelId="{0058B783-A77B-4CE7-886B-E6AA78579AD7}" srcId="{DE443D36-8B19-4B56-B78E-B4BE79B51356}" destId="{52A46E08-29EE-4273-B4E9-88B3F0C649CE}" srcOrd="2" destOrd="0" parTransId="{FF866110-A276-4DAD-9BFF-42868EE68C88}" sibTransId="{138AC73D-85A0-40C9-AA46-706D078E6AEE}"/>
    <dgm:cxn modelId="{00CB204F-E430-4854-B247-C639C3664BC5}" type="presOf" srcId="{0D45EA55-9B3F-44F0-AC2F-FD8355035E89}" destId="{CE778A83-AB38-44E1-ADD7-C624D24BF980}" srcOrd="0" destOrd="0" presId="urn:microsoft.com/office/officeart/2005/8/layout/vList2"/>
    <dgm:cxn modelId="{C9A6EADE-0737-4904-B237-9B2F37050E3A}" type="presOf" srcId="{52A46E08-29EE-4273-B4E9-88B3F0C649CE}" destId="{D2B06449-CDBF-4178-BA4D-37C1AD800274}" srcOrd="0" destOrd="0" presId="urn:microsoft.com/office/officeart/2005/8/layout/vList2"/>
    <dgm:cxn modelId="{780B811A-1498-468E-8F68-20A7FDB3A103}" type="presOf" srcId="{DE443D36-8B19-4B56-B78E-B4BE79B51356}" destId="{23CC501B-233A-4B21-B0F0-45CBE76208F9}" srcOrd="0" destOrd="0" presId="urn:microsoft.com/office/officeart/2005/8/layout/vList2"/>
    <dgm:cxn modelId="{D5FB8BA0-91F4-455A-837E-34856BE222A8}" type="presOf" srcId="{FC5E186F-90D8-4343-AEAD-7BE9D1812160}" destId="{0E5E99F6-7C64-46CE-ABB5-A6D119B0D860}" srcOrd="0" destOrd="0" presId="urn:microsoft.com/office/officeart/2005/8/layout/vList2"/>
    <dgm:cxn modelId="{4DA37CDA-8706-4B11-9C93-DDA17544673E}" srcId="{DE443D36-8B19-4B56-B78E-B4BE79B51356}" destId="{FC5E186F-90D8-4343-AEAD-7BE9D1812160}" srcOrd="1" destOrd="0" parTransId="{F6969F6E-063E-46F9-A8C8-F10103B5A61A}" sibTransId="{11F32428-FAD0-4B45-8AF4-7FF8A171B6DA}"/>
    <dgm:cxn modelId="{4EF98B12-8DC2-4968-ACCA-5CE34847C3FE}" srcId="{DE443D36-8B19-4B56-B78E-B4BE79B51356}" destId="{0D45EA55-9B3F-44F0-AC2F-FD8355035E89}" srcOrd="0" destOrd="0" parTransId="{0B5BA3E5-E7B0-4139-AB7D-84C77958715C}" sibTransId="{9A6448F6-2D84-493D-A6C1-331784AAACC1}"/>
    <dgm:cxn modelId="{06BDE8C1-2CD7-49A5-854B-700267020569}" type="presParOf" srcId="{23CC501B-233A-4B21-B0F0-45CBE76208F9}" destId="{CE778A83-AB38-44E1-ADD7-C624D24BF980}" srcOrd="0" destOrd="0" presId="urn:microsoft.com/office/officeart/2005/8/layout/vList2"/>
    <dgm:cxn modelId="{FF3B928E-5B64-4086-B674-239B983CE718}" type="presParOf" srcId="{23CC501B-233A-4B21-B0F0-45CBE76208F9}" destId="{6CA70B20-4E8B-4B0F-B204-5F37F810007B}" srcOrd="1" destOrd="0" presId="urn:microsoft.com/office/officeart/2005/8/layout/vList2"/>
    <dgm:cxn modelId="{7F29BF8E-1625-4689-9C20-E0DF6384DB89}" type="presParOf" srcId="{23CC501B-233A-4B21-B0F0-45CBE76208F9}" destId="{0E5E99F6-7C64-46CE-ABB5-A6D119B0D860}" srcOrd="2" destOrd="0" presId="urn:microsoft.com/office/officeart/2005/8/layout/vList2"/>
    <dgm:cxn modelId="{B988FB00-485A-424A-ACF9-5056422DC7C1}" type="presParOf" srcId="{23CC501B-233A-4B21-B0F0-45CBE76208F9}" destId="{EC03EFA2-35C8-487D-B808-554F3CB37B6C}" srcOrd="3" destOrd="0" presId="urn:microsoft.com/office/officeart/2005/8/layout/vList2"/>
    <dgm:cxn modelId="{BC097621-0074-4A67-92D0-FBEFE6787480}" type="presParOf" srcId="{23CC501B-233A-4B21-B0F0-45CBE76208F9}" destId="{D2B06449-CDBF-4178-BA4D-37C1AD800274}" srcOrd="4" destOrd="0" presId="urn:microsoft.com/office/officeart/2005/8/layout/vList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5CB7B43C-5464-4260-A656-00ED298431C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103D722B-DEA6-4152-B212-886AC8C87E7F}">
      <dgm:prSet/>
      <dgm:spPr>
        <a:solidFill>
          <a:srgbClr val="C00000"/>
        </a:solidFill>
      </dgm:spPr>
      <dgm:t>
        <a:bodyPr/>
        <a:lstStyle/>
        <a:p>
          <a:pPr rtl="0"/>
          <a:r>
            <a:rPr lang="en-US" dirty="0" smtClean="0"/>
            <a:t>On October 24, 2014, in Beijing China, the 21 following countries signed the bill   establishing the Asian Infrastructure Investment Bank ;	 China, India, Thailand, Malaysia, Singapore, the Philippines, Pakistan, Bangladesh, Brunei, Cambodia, Kazakhstan, Kuwait, Laos, Myanmar, Mongolia, Nepal, Oman, Qatar, Sri Lanka, Uzbekistan, and Vietnam</a:t>
          </a:r>
          <a:endParaRPr lang="en-US" dirty="0"/>
        </a:p>
      </dgm:t>
    </dgm:pt>
    <dgm:pt modelId="{86BCFB8F-3381-433C-A6C1-858614FA7F02}" type="parTrans" cxnId="{1945B740-01E0-4D28-937E-B81E4D6B2759}">
      <dgm:prSet/>
      <dgm:spPr/>
      <dgm:t>
        <a:bodyPr/>
        <a:lstStyle/>
        <a:p>
          <a:endParaRPr lang="en-US"/>
        </a:p>
      </dgm:t>
    </dgm:pt>
    <dgm:pt modelId="{1FE0F414-8C5F-4692-B7E6-79FA1C1759EF}" type="sibTrans" cxnId="{1945B740-01E0-4D28-937E-B81E4D6B2759}">
      <dgm:prSet/>
      <dgm:spPr/>
      <dgm:t>
        <a:bodyPr/>
        <a:lstStyle/>
        <a:p>
          <a:endParaRPr lang="en-US"/>
        </a:p>
      </dgm:t>
    </dgm:pt>
    <dgm:pt modelId="{E752E3A3-98A4-46E4-B8AA-D374B31BB3E6}">
      <dgm:prSet/>
      <dgm:spPr>
        <a:solidFill>
          <a:srgbClr val="7030A0"/>
        </a:solidFill>
      </dgm:spPr>
      <dgm:t>
        <a:bodyPr/>
        <a:lstStyle/>
        <a:p>
          <a:pPr rtl="0"/>
          <a:r>
            <a:rPr lang="en-US" dirty="0" smtClean="0"/>
            <a:t>The bank will initially be capitalized with $50 billion, most of it contributed by China. The country is planning to increase authorized capital to $100 billion. With that amount the AIIB would be two-thirds the size of the $175 billion Asian Development Bank.</a:t>
          </a:r>
          <a:endParaRPr lang="en-US" dirty="0"/>
        </a:p>
      </dgm:t>
    </dgm:pt>
    <dgm:pt modelId="{2F4E5DDC-320A-4B2F-B9B4-80E34DEB64E2}" type="parTrans" cxnId="{B24788A3-F5C3-4CD3-8886-B032B0A7B147}">
      <dgm:prSet/>
      <dgm:spPr/>
      <dgm:t>
        <a:bodyPr/>
        <a:lstStyle/>
        <a:p>
          <a:endParaRPr lang="en-US"/>
        </a:p>
      </dgm:t>
    </dgm:pt>
    <dgm:pt modelId="{F99EE5A0-09F3-4682-9395-6151C49769BC}" type="sibTrans" cxnId="{B24788A3-F5C3-4CD3-8886-B032B0A7B147}">
      <dgm:prSet/>
      <dgm:spPr/>
      <dgm:t>
        <a:bodyPr/>
        <a:lstStyle/>
        <a:p>
          <a:endParaRPr lang="en-US"/>
        </a:p>
      </dgm:t>
    </dgm:pt>
    <dgm:pt modelId="{4DF34488-BEDC-4D94-8D2E-5E4FA36A3469}" type="pres">
      <dgm:prSet presAssocID="{5CB7B43C-5464-4260-A656-00ED298431C3}" presName="linear" presStyleCnt="0">
        <dgm:presLayoutVars>
          <dgm:animLvl val="lvl"/>
          <dgm:resizeHandles val="exact"/>
        </dgm:presLayoutVars>
      </dgm:prSet>
      <dgm:spPr/>
      <dgm:t>
        <a:bodyPr/>
        <a:lstStyle/>
        <a:p>
          <a:endParaRPr lang="en-US"/>
        </a:p>
      </dgm:t>
    </dgm:pt>
    <dgm:pt modelId="{1EA9CF61-1F01-44C4-9A6B-D9D0D05CEA24}" type="pres">
      <dgm:prSet presAssocID="{103D722B-DEA6-4152-B212-886AC8C87E7F}" presName="parentText" presStyleLbl="node1" presStyleIdx="0" presStyleCnt="2">
        <dgm:presLayoutVars>
          <dgm:chMax val="0"/>
          <dgm:bulletEnabled val="1"/>
        </dgm:presLayoutVars>
      </dgm:prSet>
      <dgm:spPr/>
      <dgm:t>
        <a:bodyPr/>
        <a:lstStyle/>
        <a:p>
          <a:endParaRPr lang="en-US"/>
        </a:p>
      </dgm:t>
    </dgm:pt>
    <dgm:pt modelId="{3A8D25AC-7634-4EAB-9F4C-ED45DA30F2E4}" type="pres">
      <dgm:prSet presAssocID="{1FE0F414-8C5F-4692-B7E6-79FA1C1759EF}" presName="spacer" presStyleCnt="0"/>
      <dgm:spPr/>
    </dgm:pt>
    <dgm:pt modelId="{60542C53-F326-42A3-934E-7C91CF1E9B76}" type="pres">
      <dgm:prSet presAssocID="{E752E3A3-98A4-46E4-B8AA-D374B31BB3E6}" presName="parentText" presStyleLbl="node1" presStyleIdx="1" presStyleCnt="2">
        <dgm:presLayoutVars>
          <dgm:chMax val="0"/>
          <dgm:bulletEnabled val="1"/>
        </dgm:presLayoutVars>
      </dgm:prSet>
      <dgm:spPr/>
      <dgm:t>
        <a:bodyPr/>
        <a:lstStyle/>
        <a:p>
          <a:endParaRPr lang="en-US"/>
        </a:p>
      </dgm:t>
    </dgm:pt>
  </dgm:ptLst>
  <dgm:cxnLst>
    <dgm:cxn modelId="{1945B740-01E0-4D28-937E-B81E4D6B2759}" srcId="{5CB7B43C-5464-4260-A656-00ED298431C3}" destId="{103D722B-DEA6-4152-B212-886AC8C87E7F}" srcOrd="0" destOrd="0" parTransId="{86BCFB8F-3381-433C-A6C1-858614FA7F02}" sibTransId="{1FE0F414-8C5F-4692-B7E6-79FA1C1759EF}"/>
    <dgm:cxn modelId="{B18255DA-7A5E-40C4-9554-6B24DF3ABF1B}" type="presOf" srcId="{5CB7B43C-5464-4260-A656-00ED298431C3}" destId="{4DF34488-BEDC-4D94-8D2E-5E4FA36A3469}" srcOrd="0" destOrd="0" presId="urn:microsoft.com/office/officeart/2005/8/layout/vList2"/>
    <dgm:cxn modelId="{4804546E-97D8-4535-91B3-69DEFCBC6CBC}" type="presOf" srcId="{E752E3A3-98A4-46E4-B8AA-D374B31BB3E6}" destId="{60542C53-F326-42A3-934E-7C91CF1E9B76}" srcOrd="0" destOrd="0" presId="urn:microsoft.com/office/officeart/2005/8/layout/vList2"/>
    <dgm:cxn modelId="{650786EA-E44B-41EF-8128-B1C39466F063}" type="presOf" srcId="{103D722B-DEA6-4152-B212-886AC8C87E7F}" destId="{1EA9CF61-1F01-44C4-9A6B-D9D0D05CEA24}" srcOrd="0" destOrd="0" presId="urn:microsoft.com/office/officeart/2005/8/layout/vList2"/>
    <dgm:cxn modelId="{B24788A3-F5C3-4CD3-8886-B032B0A7B147}" srcId="{5CB7B43C-5464-4260-A656-00ED298431C3}" destId="{E752E3A3-98A4-46E4-B8AA-D374B31BB3E6}" srcOrd="1" destOrd="0" parTransId="{2F4E5DDC-320A-4B2F-B9B4-80E34DEB64E2}" sibTransId="{F99EE5A0-09F3-4682-9395-6151C49769BC}"/>
    <dgm:cxn modelId="{E68CEBC5-854C-48B2-91BE-F41778F6D044}" type="presParOf" srcId="{4DF34488-BEDC-4D94-8D2E-5E4FA36A3469}" destId="{1EA9CF61-1F01-44C4-9A6B-D9D0D05CEA24}" srcOrd="0" destOrd="0" presId="urn:microsoft.com/office/officeart/2005/8/layout/vList2"/>
    <dgm:cxn modelId="{183C4F88-BB3A-4C5A-8EBF-5C380AFC1B6B}" type="presParOf" srcId="{4DF34488-BEDC-4D94-8D2E-5E4FA36A3469}" destId="{3A8D25AC-7634-4EAB-9F4C-ED45DA30F2E4}" srcOrd="1" destOrd="0" presId="urn:microsoft.com/office/officeart/2005/8/layout/vList2"/>
    <dgm:cxn modelId="{AB833C5B-EE27-4E81-A294-A9E48A203471}" type="presParOf" srcId="{4DF34488-BEDC-4D94-8D2E-5E4FA36A3469}" destId="{60542C53-F326-42A3-934E-7C91CF1E9B76}" srcOrd="2" destOrd="0" presId="urn:microsoft.com/office/officeart/2005/8/layout/vList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75B40DA8-9434-4745-A9CE-E995EA88FDD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626A8BE9-0E54-4258-B02B-8E4F03386EB9}">
      <dgm:prSet/>
      <dgm:spPr>
        <a:solidFill>
          <a:srgbClr val="FF0000"/>
        </a:solidFill>
      </dgm:spPr>
      <dgm:t>
        <a:bodyPr/>
        <a:lstStyle/>
        <a:p>
          <a:pPr rtl="0"/>
          <a:r>
            <a:rPr lang="en-US" dirty="0" smtClean="0"/>
            <a:t>On 15 July 2014, the first day of the 6</a:t>
          </a:r>
          <a:r>
            <a:rPr lang="en-US" baseline="30000" dirty="0" smtClean="0"/>
            <a:t>th</a:t>
          </a:r>
          <a:r>
            <a:rPr lang="en-US" dirty="0" smtClean="0"/>
            <a:t> summit of BRICS held in Fortaleza  Brazil, five BRICS countries signed the long-anticipated document to create the $100 billion BRICS Development Bank and a reserve currency pool worth over another $100 billion.</a:t>
          </a:r>
          <a:endParaRPr lang="en-US" dirty="0"/>
        </a:p>
      </dgm:t>
    </dgm:pt>
    <dgm:pt modelId="{63A03D8C-BD25-4A4B-A035-F4A3B647CB2D}" type="parTrans" cxnId="{812923AE-30F8-42E9-BD95-27EE4669187A}">
      <dgm:prSet/>
      <dgm:spPr/>
      <dgm:t>
        <a:bodyPr/>
        <a:lstStyle/>
        <a:p>
          <a:endParaRPr lang="en-US"/>
        </a:p>
      </dgm:t>
    </dgm:pt>
    <dgm:pt modelId="{A23A3F7A-0B0D-4DD6-A9EF-B5AD05F3D492}" type="sibTrans" cxnId="{812923AE-30F8-42E9-BD95-27EE4669187A}">
      <dgm:prSet/>
      <dgm:spPr/>
      <dgm:t>
        <a:bodyPr/>
        <a:lstStyle/>
        <a:p>
          <a:endParaRPr lang="en-US"/>
        </a:p>
      </dgm:t>
    </dgm:pt>
    <dgm:pt modelId="{4D3492E1-BA7C-46AD-90C1-B71B63CEFE94}">
      <dgm:prSet/>
      <dgm:spPr>
        <a:solidFill>
          <a:srgbClr val="7030A0"/>
        </a:solidFill>
      </dgm:spPr>
      <dgm:t>
        <a:bodyPr/>
        <a:lstStyle/>
        <a:p>
          <a:pPr rtl="0"/>
          <a:r>
            <a:rPr lang="en-US" smtClean="0"/>
            <a:t>Both will counter the influence of Western-based lending institutions the World Bank and the Asian Develoment Bank and the dollar. </a:t>
          </a:r>
          <a:endParaRPr lang="en-US"/>
        </a:p>
      </dgm:t>
    </dgm:pt>
    <dgm:pt modelId="{34E4F473-6AEC-4B35-9C4D-95057AA3D321}" type="parTrans" cxnId="{C3E989B2-D752-4AB8-B568-6C325F85DBB8}">
      <dgm:prSet/>
      <dgm:spPr/>
      <dgm:t>
        <a:bodyPr/>
        <a:lstStyle/>
        <a:p>
          <a:endParaRPr lang="en-US"/>
        </a:p>
      </dgm:t>
    </dgm:pt>
    <dgm:pt modelId="{64958E84-B292-4698-8A21-CD649E3AA2C1}" type="sibTrans" cxnId="{C3E989B2-D752-4AB8-B568-6C325F85DBB8}">
      <dgm:prSet/>
      <dgm:spPr/>
      <dgm:t>
        <a:bodyPr/>
        <a:lstStyle/>
        <a:p>
          <a:endParaRPr lang="en-US"/>
        </a:p>
      </dgm:t>
    </dgm:pt>
    <dgm:pt modelId="{CE95843A-7E39-45FD-B241-7DB8EDD87389}" type="pres">
      <dgm:prSet presAssocID="{75B40DA8-9434-4745-A9CE-E995EA88FDDD}" presName="linear" presStyleCnt="0">
        <dgm:presLayoutVars>
          <dgm:animLvl val="lvl"/>
          <dgm:resizeHandles val="exact"/>
        </dgm:presLayoutVars>
      </dgm:prSet>
      <dgm:spPr/>
      <dgm:t>
        <a:bodyPr/>
        <a:lstStyle/>
        <a:p>
          <a:endParaRPr lang="en-US"/>
        </a:p>
      </dgm:t>
    </dgm:pt>
    <dgm:pt modelId="{0D345046-BEA0-4743-8606-50BB4B2D71A3}" type="pres">
      <dgm:prSet presAssocID="{626A8BE9-0E54-4258-B02B-8E4F03386EB9}" presName="parentText" presStyleLbl="node1" presStyleIdx="0" presStyleCnt="2">
        <dgm:presLayoutVars>
          <dgm:chMax val="0"/>
          <dgm:bulletEnabled val="1"/>
        </dgm:presLayoutVars>
      </dgm:prSet>
      <dgm:spPr/>
      <dgm:t>
        <a:bodyPr/>
        <a:lstStyle/>
        <a:p>
          <a:endParaRPr lang="en-US"/>
        </a:p>
      </dgm:t>
    </dgm:pt>
    <dgm:pt modelId="{20BCF632-1DBD-453A-9335-86B547AF46C6}" type="pres">
      <dgm:prSet presAssocID="{A23A3F7A-0B0D-4DD6-A9EF-B5AD05F3D492}" presName="spacer" presStyleCnt="0"/>
      <dgm:spPr/>
    </dgm:pt>
    <dgm:pt modelId="{09CCE762-C0E9-4A4A-9CB0-8EBF89457405}" type="pres">
      <dgm:prSet presAssocID="{4D3492E1-BA7C-46AD-90C1-B71B63CEFE94}" presName="parentText" presStyleLbl="node1" presStyleIdx="1" presStyleCnt="2">
        <dgm:presLayoutVars>
          <dgm:chMax val="0"/>
          <dgm:bulletEnabled val="1"/>
        </dgm:presLayoutVars>
      </dgm:prSet>
      <dgm:spPr/>
      <dgm:t>
        <a:bodyPr/>
        <a:lstStyle/>
        <a:p>
          <a:endParaRPr lang="en-US"/>
        </a:p>
      </dgm:t>
    </dgm:pt>
  </dgm:ptLst>
  <dgm:cxnLst>
    <dgm:cxn modelId="{812923AE-30F8-42E9-BD95-27EE4669187A}" srcId="{75B40DA8-9434-4745-A9CE-E995EA88FDDD}" destId="{626A8BE9-0E54-4258-B02B-8E4F03386EB9}" srcOrd="0" destOrd="0" parTransId="{63A03D8C-BD25-4A4B-A035-F4A3B647CB2D}" sibTransId="{A23A3F7A-0B0D-4DD6-A9EF-B5AD05F3D492}"/>
    <dgm:cxn modelId="{C3E989B2-D752-4AB8-B568-6C325F85DBB8}" srcId="{75B40DA8-9434-4745-A9CE-E995EA88FDDD}" destId="{4D3492E1-BA7C-46AD-90C1-B71B63CEFE94}" srcOrd="1" destOrd="0" parTransId="{34E4F473-6AEC-4B35-9C4D-95057AA3D321}" sibTransId="{64958E84-B292-4698-8A21-CD649E3AA2C1}"/>
    <dgm:cxn modelId="{E8E34EC4-4913-485D-9477-5D9A943E60E4}" type="presOf" srcId="{75B40DA8-9434-4745-A9CE-E995EA88FDDD}" destId="{CE95843A-7E39-45FD-B241-7DB8EDD87389}" srcOrd="0" destOrd="0" presId="urn:microsoft.com/office/officeart/2005/8/layout/vList2"/>
    <dgm:cxn modelId="{21D19350-237D-4455-819E-56D324E3B7FB}" type="presOf" srcId="{626A8BE9-0E54-4258-B02B-8E4F03386EB9}" destId="{0D345046-BEA0-4743-8606-50BB4B2D71A3}" srcOrd="0" destOrd="0" presId="urn:microsoft.com/office/officeart/2005/8/layout/vList2"/>
    <dgm:cxn modelId="{31C07149-3A1C-4250-AF7C-07DEA916507B}" type="presOf" srcId="{4D3492E1-BA7C-46AD-90C1-B71B63CEFE94}" destId="{09CCE762-C0E9-4A4A-9CB0-8EBF89457405}" srcOrd="0" destOrd="0" presId="urn:microsoft.com/office/officeart/2005/8/layout/vList2"/>
    <dgm:cxn modelId="{4C97ACD3-16FC-460A-A3D8-F5D9E0D05A68}" type="presParOf" srcId="{CE95843A-7E39-45FD-B241-7DB8EDD87389}" destId="{0D345046-BEA0-4743-8606-50BB4B2D71A3}" srcOrd="0" destOrd="0" presId="urn:microsoft.com/office/officeart/2005/8/layout/vList2"/>
    <dgm:cxn modelId="{56981F53-5998-4846-B4B1-AB3B2D0950F8}" type="presParOf" srcId="{CE95843A-7E39-45FD-B241-7DB8EDD87389}" destId="{20BCF632-1DBD-453A-9335-86B547AF46C6}" srcOrd="1" destOrd="0" presId="urn:microsoft.com/office/officeart/2005/8/layout/vList2"/>
    <dgm:cxn modelId="{38442EA4-0144-4D23-A881-87D6AE62345B}" type="presParOf" srcId="{CE95843A-7E39-45FD-B241-7DB8EDD87389}" destId="{09CCE762-C0E9-4A4A-9CB0-8EBF89457405}" srcOrd="2" destOrd="0" presId="urn:microsoft.com/office/officeart/2005/8/layout/vList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1C4830B1-D32B-4549-88E8-62B151B01159}"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n-US"/>
        </a:p>
      </dgm:t>
    </dgm:pt>
    <dgm:pt modelId="{10041DFB-2C07-4580-8C69-80DEAB7CDBCA}">
      <dgm:prSet/>
      <dgm:spPr>
        <a:solidFill>
          <a:srgbClr val="C00000"/>
        </a:solidFill>
      </dgm:spPr>
      <dgm:t>
        <a:bodyPr/>
        <a:lstStyle/>
        <a:p>
          <a:pPr rtl="0"/>
          <a:r>
            <a:rPr lang="en-US" b="1" dirty="0" smtClean="0"/>
            <a:t>a. The Asia Pacific Economic Cooperation (APEC) summit in Beijing, China		</a:t>
          </a:r>
          <a:endParaRPr lang="en-US" dirty="0"/>
        </a:p>
      </dgm:t>
    </dgm:pt>
    <dgm:pt modelId="{AA8F1F09-B372-45EC-88BE-D5E54EF1DA19}" type="parTrans" cxnId="{DDB83CE6-C4B1-4C1C-8252-53AA5579974F}">
      <dgm:prSet/>
      <dgm:spPr/>
      <dgm:t>
        <a:bodyPr/>
        <a:lstStyle/>
        <a:p>
          <a:endParaRPr lang="en-US"/>
        </a:p>
      </dgm:t>
    </dgm:pt>
    <dgm:pt modelId="{E7491CB3-2EFA-4142-AC5D-B689D5C4A3AA}" type="sibTrans" cxnId="{DDB83CE6-C4B1-4C1C-8252-53AA5579974F}">
      <dgm:prSet/>
      <dgm:spPr/>
      <dgm:t>
        <a:bodyPr/>
        <a:lstStyle/>
        <a:p>
          <a:endParaRPr lang="en-US"/>
        </a:p>
      </dgm:t>
    </dgm:pt>
    <dgm:pt modelId="{CBA4E7AF-F6AF-4DAA-83FD-758A9890966E}">
      <dgm:prSet/>
      <dgm:spPr>
        <a:solidFill>
          <a:srgbClr val="002060"/>
        </a:solidFill>
      </dgm:spPr>
      <dgm:t>
        <a:bodyPr/>
        <a:lstStyle/>
        <a:p>
          <a:pPr rtl="0"/>
          <a:r>
            <a:rPr lang="en-US" b="1" dirty="0" smtClean="0"/>
            <a:t> ASEAN Summit and the East Asia Summit (EAS) in NAYPYITAW</a:t>
          </a:r>
        </a:p>
        <a:p>
          <a:pPr rtl="0"/>
          <a:r>
            <a:rPr lang="en-US" b="1" dirty="0" smtClean="0"/>
            <a:t>Myanmar </a:t>
          </a:r>
          <a:endParaRPr lang="en-US" dirty="0"/>
        </a:p>
      </dgm:t>
    </dgm:pt>
    <dgm:pt modelId="{5E7A59B7-096A-4FFC-81A0-5ED72D75156A}" type="parTrans" cxnId="{A54330CE-8B14-46B4-9842-EC450B9558FD}">
      <dgm:prSet/>
      <dgm:spPr/>
      <dgm:t>
        <a:bodyPr/>
        <a:lstStyle/>
        <a:p>
          <a:endParaRPr lang="en-US"/>
        </a:p>
      </dgm:t>
    </dgm:pt>
    <dgm:pt modelId="{A3512EA0-E74F-4C1A-9C3D-7B75CF11FE78}" type="sibTrans" cxnId="{A54330CE-8B14-46B4-9842-EC450B9558FD}">
      <dgm:prSet/>
      <dgm:spPr/>
      <dgm:t>
        <a:bodyPr/>
        <a:lstStyle/>
        <a:p>
          <a:endParaRPr lang="en-US"/>
        </a:p>
      </dgm:t>
    </dgm:pt>
    <dgm:pt modelId="{B92ADADA-49F4-49E1-974B-9928B2EB5B9C}">
      <dgm:prSet/>
      <dgm:spPr>
        <a:solidFill>
          <a:srgbClr val="7030A0"/>
        </a:solidFill>
      </dgm:spPr>
      <dgm:t>
        <a:bodyPr/>
        <a:lstStyle/>
        <a:p>
          <a:pPr rtl="0"/>
          <a:r>
            <a:rPr lang="en-US" b="1" dirty="0" smtClean="0"/>
            <a:t>c. The Group of Twenty (G20) summit in Brisbane, </a:t>
          </a:r>
          <a:r>
            <a:rPr lang="en-US" b="1" dirty="0" err="1" smtClean="0"/>
            <a:t>Australiia</a:t>
          </a:r>
          <a:endParaRPr lang="en-US" dirty="0"/>
        </a:p>
      </dgm:t>
    </dgm:pt>
    <dgm:pt modelId="{B5193142-E0F8-431B-9A77-A067A1906AE9}" type="parTrans" cxnId="{C48EF97E-6CF9-472A-9A42-E6EE8DABC973}">
      <dgm:prSet/>
      <dgm:spPr/>
      <dgm:t>
        <a:bodyPr/>
        <a:lstStyle/>
        <a:p>
          <a:endParaRPr lang="en-US"/>
        </a:p>
      </dgm:t>
    </dgm:pt>
    <dgm:pt modelId="{E8733D44-F884-4DB8-B614-66CC184DC400}" type="sibTrans" cxnId="{C48EF97E-6CF9-472A-9A42-E6EE8DABC973}">
      <dgm:prSet/>
      <dgm:spPr/>
      <dgm:t>
        <a:bodyPr/>
        <a:lstStyle/>
        <a:p>
          <a:endParaRPr lang="en-US"/>
        </a:p>
      </dgm:t>
    </dgm:pt>
    <dgm:pt modelId="{D385973F-D53C-4227-BF58-875E5F8B28C1}" type="pres">
      <dgm:prSet presAssocID="{1C4830B1-D32B-4549-88E8-62B151B01159}" presName="Name0" presStyleCnt="0">
        <dgm:presLayoutVars>
          <dgm:dir/>
          <dgm:resizeHandles val="exact"/>
        </dgm:presLayoutVars>
      </dgm:prSet>
      <dgm:spPr/>
      <dgm:t>
        <a:bodyPr/>
        <a:lstStyle/>
        <a:p>
          <a:endParaRPr lang="en-US"/>
        </a:p>
      </dgm:t>
    </dgm:pt>
    <dgm:pt modelId="{94283BB8-F296-4391-9484-9BEA9D07E02B}" type="pres">
      <dgm:prSet presAssocID="{10041DFB-2C07-4580-8C69-80DEAB7CDBCA}" presName="node" presStyleLbl="node1" presStyleIdx="0" presStyleCnt="3">
        <dgm:presLayoutVars>
          <dgm:bulletEnabled val="1"/>
        </dgm:presLayoutVars>
      </dgm:prSet>
      <dgm:spPr/>
      <dgm:t>
        <a:bodyPr/>
        <a:lstStyle/>
        <a:p>
          <a:endParaRPr lang="en-US"/>
        </a:p>
      </dgm:t>
    </dgm:pt>
    <dgm:pt modelId="{D1B3A415-9982-4F6C-9F24-75F212C58AF8}" type="pres">
      <dgm:prSet presAssocID="{E7491CB3-2EFA-4142-AC5D-B689D5C4A3AA}" presName="sibTrans" presStyleCnt="0"/>
      <dgm:spPr/>
    </dgm:pt>
    <dgm:pt modelId="{48EAFE6E-B932-48A9-8A87-546E5FA4143E}" type="pres">
      <dgm:prSet presAssocID="{CBA4E7AF-F6AF-4DAA-83FD-758A9890966E}" presName="node" presStyleLbl="node1" presStyleIdx="1" presStyleCnt="3">
        <dgm:presLayoutVars>
          <dgm:bulletEnabled val="1"/>
        </dgm:presLayoutVars>
      </dgm:prSet>
      <dgm:spPr/>
      <dgm:t>
        <a:bodyPr/>
        <a:lstStyle/>
        <a:p>
          <a:endParaRPr lang="en-US"/>
        </a:p>
      </dgm:t>
    </dgm:pt>
    <dgm:pt modelId="{38C63B89-C6D9-45F9-A6FC-A7D0775CC196}" type="pres">
      <dgm:prSet presAssocID="{A3512EA0-E74F-4C1A-9C3D-7B75CF11FE78}" presName="sibTrans" presStyleCnt="0"/>
      <dgm:spPr/>
    </dgm:pt>
    <dgm:pt modelId="{D9E3EDFA-262A-49E7-B8F6-61E0B551C314}" type="pres">
      <dgm:prSet presAssocID="{B92ADADA-49F4-49E1-974B-9928B2EB5B9C}" presName="node" presStyleLbl="node1" presStyleIdx="2" presStyleCnt="3">
        <dgm:presLayoutVars>
          <dgm:bulletEnabled val="1"/>
        </dgm:presLayoutVars>
      </dgm:prSet>
      <dgm:spPr/>
      <dgm:t>
        <a:bodyPr/>
        <a:lstStyle/>
        <a:p>
          <a:endParaRPr lang="en-US"/>
        </a:p>
      </dgm:t>
    </dgm:pt>
  </dgm:ptLst>
  <dgm:cxnLst>
    <dgm:cxn modelId="{A54330CE-8B14-46B4-9842-EC450B9558FD}" srcId="{1C4830B1-D32B-4549-88E8-62B151B01159}" destId="{CBA4E7AF-F6AF-4DAA-83FD-758A9890966E}" srcOrd="1" destOrd="0" parTransId="{5E7A59B7-096A-4FFC-81A0-5ED72D75156A}" sibTransId="{A3512EA0-E74F-4C1A-9C3D-7B75CF11FE78}"/>
    <dgm:cxn modelId="{DDB83CE6-C4B1-4C1C-8252-53AA5579974F}" srcId="{1C4830B1-D32B-4549-88E8-62B151B01159}" destId="{10041DFB-2C07-4580-8C69-80DEAB7CDBCA}" srcOrd="0" destOrd="0" parTransId="{AA8F1F09-B372-45EC-88BE-D5E54EF1DA19}" sibTransId="{E7491CB3-2EFA-4142-AC5D-B689D5C4A3AA}"/>
    <dgm:cxn modelId="{52A295D8-3248-436E-A7CB-E2E0A4778955}" type="presOf" srcId="{B92ADADA-49F4-49E1-974B-9928B2EB5B9C}" destId="{D9E3EDFA-262A-49E7-B8F6-61E0B551C314}" srcOrd="0" destOrd="0" presId="urn:microsoft.com/office/officeart/2005/8/layout/hList6"/>
    <dgm:cxn modelId="{C48EF97E-6CF9-472A-9A42-E6EE8DABC973}" srcId="{1C4830B1-D32B-4549-88E8-62B151B01159}" destId="{B92ADADA-49F4-49E1-974B-9928B2EB5B9C}" srcOrd="2" destOrd="0" parTransId="{B5193142-E0F8-431B-9A77-A067A1906AE9}" sibTransId="{E8733D44-F884-4DB8-B614-66CC184DC400}"/>
    <dgm:cxn modelId="{5B087175-B52C-4DA9-89D4-2EB87A9C93F8}" type="presOf" srcId="{10041DFB-2C07-4580-8C69-80DEAB7CDBCA}" destId="{94283BB8-F296-4391-9484-9BEA9D07E02B}" srcOrd="0" destOrd="0" presId="urn:microsoft.com/office/officeart/2005/8/layout/hList6"/>
    <dgm:cxn modelId="{D595AB1B-B0F5-4893-8538-569D1F4FE2D6}" type="presOf" srcId="{CBA4E7AF-F6AF-4DAA-83FD-758A9890966E}" destId="{48EAFE6E-B932-48A9-8A87-546E5FA4143E}" srcOrd="0" destOrd="0" presId="urn:microsoft.com/office/officeart/2005/8/layout/hList6"/>
    <dgm:cxn modelId="{1DBE51CD-3487-46E8-88FF-A725933EFAC6}" type="presOf" srcId="{1C4830B1-D32B-4549-88E8-62B151B01159}" destId="{D385973F-D53C-4227-BF58-875E5F8B28C1}" srcOrd="0" destOrd="0" presId="urn:microsoft.com/office/officeart/2005/8/layout/hList6"/>
    <dgm:cxn modelId="{C7BB2310-D8F7-4FF8-85FF-4E22854B0007}" type="presParOf" srcId="{D385973F-D53C-4227-BF58-875E5F8B28C1}" destId="{94283BB8-F296-4391-9484-9BEA9D07E02B}" srcOrd="0" destOrd="0" presId="urn:microsoft.com/office/officeart/2005/8/layout/hList6"/>
    <dgm:cxn modelId="{E18AACC9-4DB9-45F4-ACE2-14BE35B331E7}" type="presParOf" srcId="{D385973F-D53C-4227-BF58-875E5F8B28C1}" destId="{D1B3A415-9982-4F6C-9F24-75F212C58AF8}" srcOrd="1" destOrd="0" presId="urn:microsoft.com/office/officeart/2005/8/layout/hList6"/>
    <dgm:cxn modelId="{66C286EA-457F-436C-BCB9-F595FCBBD179}" type="presParOf" srcId="{D385973F-D53C-4227-BF58-875E5F8B28C1}" destId="{48EAFE6E-B932-48A9-8A87-546E5FA4143E}" srcOrd="2" destOrd="0" presId="urn:microsoft.com/office/officeart/2005/8/layout/hList6"/>
    <dgm:cxn modelId="{B7D66178-80AD-456E-A2AA-AB96364A89CC}" type="presParOf" srcId="{D385973F-D53C-4227-BF58-875E5F8B28C1}" destId="{38C63B89-C6D9-45F9-A6FC-A7D0775CC196}" srcOrd="3" destOrd="0" presId="urn:microsoft.com/office/officeart/2005/8/layout/hList6"/>
    <dgm:cxn modelId="{D5A5AC98-E02C-4A3A-89D5-1EEF46833545}" type="presParOf" srcId="{D385973F-D53C-4227-BF58-875E5F8B28C1}" destId="{D9E3EDFA-262A-49E7-B8F6-61E0B551C314}" srcOrd="4" destOrd="0" presId="urn:microsoft.com/office/officeart/2005/8/layout/hList6"/>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99ABBEEA-A00C-469D-BA43-0A48D1025334}" type="doc">
      <dgm:prSet loTypeId="urn:microsoft.com/office/officeart/2005/8/layout/default#1" loCatId="list" qsTypeId="urn:microsoft.com/office/officeart/2005/8/quickstyle/simple1" qsCatId="simple" csTypeId="urn:microsoft.com/office/officeart/2005/8/colors/accent1_2" csCatId="accent1" phldr="1"/>
      <dgm:spPr/>
      <dgm:t>
        <a:bodyPr/>
        <a:lstStyle/>
        <a:p>
          <a:endParaRPr lang="en-US"/>
        </a:p>
      </dgm:t>
    </dgm:pt>
    <dgm:pt modelId="{1A7BC233-CA31-480C-ADC2-313D108DF49F}">
      <dgm:prSet/>
      <dgm:spPr>
        <a:solidFill>
          <a:srgbClr val="002060"/>
        </a:solidFill>
      </dgm:spPr>
      <dgm:t>
        <a:bodyPr/>
        <a:lstStyle/>
        <a:p>
          <a:pPr rtl="0"/>
          <a:r>
            <a:rPr lang="en-US" dirty="0" smtClean="0"/>
            <a:t>Objective of AEC: to transform ASEAN into a single market of 607 million people with free movement of goods, services, investment, skilled labor, and freer flow of capital</a:t>
          </a:r>
          <a:endParaRPr lang="en-US" dirty="0"/>
        </a:p>
      </dgm:t>
    </dgm:pt>
    <dgm:pt modelId="{06EAD2EB-4BC8-49C9-A347-2B1254F8F587}" type="parTrans" cxnId="{57BF39C7-3B1F-444B-8C9A-D928D7680671}">
      <dgm:prSet/>
      <dgm:spPr/>
      <dgm:t>
        <a:bodyPr/>
        <a:lstStyle/>
        <a:p>
          <a:endParaRPr lang="en-US"/>
        </a:p>
      </dgm:t>
    </dgm:pt>
    <dgm:pt modelId="{92BEF889-8E90-456D-88F0-76F602662731}" type="sibTrans" cxnId="{57BF39C7-3B1F-444B-8C9A-D928D7680671}">
      <dgm:prSet/>
      <dgm:spPr/>
      <dgm:t>
        <a:bodyPr/>
        <a:lstStyle/>
        <a:p>
          <a:endParaRPr lang="en-US"/>
        </a:p>
      </dgm:t>
    </dgm:pt>
    <dgm:pt modelId="{F6D97861-21F7-499F-A297-988E84CFA36D}" type="pres">
      <dgm:prSet presAssocID="{99ABBEEA-A00C-469D-BA43-0A48D1025334}" presName="diagram" presStyleCnt="0">
        <dgm:presLayoutVars>
          <dgm:dir/>
          <dgm:resizeHandles val="exact"/>
        </dgm:presLayoutVars>
      </dgm:prSet>
      <dgm:spPr/>
      <dgm:t>
        <a:bodyPr/>
        <a:lstStyle/>
        <a:p>
          <a:endParaRPr lang="en-US"/>
        </a:p>
      </dgm:t>
    </dgm:pt>
    <dgm:pt modelId="{8AC5B568-85D4-4C7F-B26C-7747FFEA5653}" type="pres">
      <dgm:prSet presAssocID="{1A7BC233-CA31-480C-ADC2-313D108DF49F}" presName="node" presStyleLbl="node1" presStyleIdx="0" presStyleCnt="1">
        <dgm:presLayoutVars>
          <dgm:bulletEnabled val="1"/>
        </dgm:presLayoutVars>
      </dgm:prSet>
      <dgm:spPr/>
      <dgm:t>
        <a:bodyPr/>
        <a:lstStyle/>
        <a:p>
          <a:endParaRPr lang="en-US"/>
        </a:p>
      </dgm:t>
    </dgm:pt>
  </dgm:ptLst>
  <dgm:cxnLst>
    <dgm:cxn modelId="{57BF39C7-3B1F-444B-8C9A-D928D7680671}" srcId="{99ABBEEA-A00C-469D-BA43-0A48D1025334}" destId="{1A7BC233-CA31-480C-ADC2-313D108DF49F}" srcOrd="0" destOrd="0" parTransId="{06EAD2EB-4BC8-49C9-A347-2B1254F8F587}" sibTransId="{92BEF889-8E90-456D-88F0-76F602662731}"/>
    <dgm:cxn modelId="{60FBDC3E-A59A-4C7F-B0E2-48221ABDC061}" type="presOf" srcId="{1A7BC233-CA31-480C-ADC2-313D108DF49F}" destId="{8AC5B568-85D4-4C7F-B26C-7747FFEA5653}" srcOrd="0" destOrd="0" presId="urn:microsoft.com/office/officeart/2005/8/layout/default#1"/>
    <dgm:cxn modelId="{3CF4472F-4078-4B41-9D8A-19EE22B05D96}" type="presOf" srcId="{99ABBEEA-A00C-469D-BA43-0A48D1025334}" destId="{F6D97861-21F7-499F-A297-988E84CFA36D}" srcOrd="0" destOrd="0" presId="urn:microsoft.com/office/officeart/2005/8/layout/default#1"/>
    <dgm:cxn modelId="{F9A1DFDF-AC11-4E3C-A8B2-1A9E54A1F473}" type="presParOf" srcId="{F6D97861-21F7-499F-A297-988E84CFA36D}" destId="{8AC5B568-85D4-4C7F-B26C-7747FFEA5653}" srcOrd="0" destOrd="0" presId="urn:microsoft.com/office/officeart/2005/8/layout/default#1"/>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50CA476B-E11B-4D38-8B87-2432B7464C68}" type="doc">
      <dgm:prSet loTypeId="urn:microsoft.com/office/officeart/2005/8/layout/default#2" loCatId="list" qsTypeId="urn:microsoft.com/office/officeart/2005/8/quickstyle/simple1" qsCatId="simple" csTypeId="urn:microsoft.com/office/officeart/2005/8/colors/accent1_2" csCatId="accent1" phldr="1"/>
      <dgm:spPr/>
      <dgm:t>
        <a:bodyPr/>
        <a:lstStyle/>
        <a:p>
          <a:endParaRPr lang="en-US"/>
        </a:p>
      </dgm:t>
    </dgm:pt>
    <dgm:pt modelId="{43605DC9-7136-48DA-BAC6-42EE3E1933C5}">
      <dgm:prSet/>
      <dgm:spPr>
        <a:solidFill>
          <a:srgbClr val="C00000"/>
        </a:solidFill>
      </dgm:spPr>
      <dgm:t>
        <a:bodyPr/>
        <a:lstStyle/>
        <a:p>
          <a:pPr rtl="0"/>
          <a:r>
            <a:rPr lang="en-US" dirty="0" smtClean="0"/>
            <a:t>The Myanmar ASEAN summit in November 2014 stated that ASEAN has implemented 80% of measures under the AEC blueprint</a:t>
          </a:r>
          <a:endParaRPr lang="en-US" dirty="0"/>
        </a:p>
      </dgm:t>
    </dgm:pt>
    <dgm:pt modelId="{AB8B1769-C7BD-47F7-9724-9012C5B902C8}" type="parTrans" cxnId="{DB02E8D0-5266-40E7-9F38-DF4B97CD7FCE}">
      <dgm:prSet/>
      <dgm:spPr/>
      <dgm:t>
        <a:bodyPr/>
        <a:lstStyle/>
        <a:p>
          <a:endParaRPr lang="en-US"/>
        </a:p>
      </dgm:t>
    </dgm:pt>
    <dgm:pt modelId="{188E8EA2-CB10-48F3-ABF1-BB069E7FCD03}" type="sibTrans" cxnId="{DB02E8D0-5266-40E7-9F38-DF4B97CD7FCE}">
      <dgm:prSet/>
      <dgm:spPr/>
      <dgm:t>
        <a:bodyPr/>
        <a:lstStyle/>
        <a:p>
          <a:endParaRPr lang="en-US"/>
        </a:p>
      </dgm:t>
    </dgm:pt>
    <dgm:pt modelId="{C7CAA1B2-72D2-438A-826D-D7F04A531CC2}" type="pres">
      <dgm:prSet presAssocID="{50CA476B-E11B-4D38-8B87-2432B7464C68}" presName="diagram" presStyleCnt="0">
        <dgm:presLayoutVars>
          <dgm:dir/>
          <dgm:resizeHandles val="exact"/>
        </dgm:presLayoutVars>
      </dgm:prSet>
      <dgm:spPr/>
      <dgm:t>
        <a:bodyPr/>
        <a:lstStyle/>
        <a:p>
          <a:endParaRPr lang="en-US"/>
        </a:p>
      </dgm:t>
    </dgm:pt>
    <dgm:pt modelId="{8560B162-0DEF-49E5-BB6B-44166653EF6E}" type="pres">
      <dgm:prSet presAssocID="{43605DC9-7136-48DA-BAC6-42EE3E1933C5}" presName="node" presStyleLbl="node1" presStyleIdx="0" presStyleCnt="1">
        <dgm:presLayoutVars>
          <dgm:bulletEnabled val="1"/>
        </dgm:presLayoutVars>
      </dgm:prSet>
      <dgm:spPr/>
      <dgm:t>
        <a:bodyPr/>
        <a:lstStyle/>
        <a:p>
          <a:endParaRPr lang="en-US"/>
        </a:p>
      </dgm:t>
    </dgm:pt>
  </dgm:ptLst>
  <dgm:cxnLst>
    <dgm:cxn modelId="{DB02E8D0-5266-40E7-9F38-DF4B97CD7FCE}" srcId="{50CA476B-E11B-4D38-8B87-2432B7464C68}" destId="{43605DC9-7136-48DA-BAC6-42EE3E1933C5}" srcOrd="0" destOrd="0" parTransId="{AB8B1769-C7BD-47F7-9724-9012C5B902C8}" sibTransId="{188E8EA2-CB10-48F3-ABF1-BB069E7FCD03}"/>
    <dgm:cxn modelId="{31A36A9C-BE52-4488-9647-7F0EBF1B1E71}" type="presOf" srcId="{50CA476B-E11B-4D38-8B87-2432B7464C68}" destId="{C7CAA1B2-72D2-438A-826D-D7F04A531CC2}" srcOrd="0" destOrd="0" presId="urn:microsoft.com/office/officeart/2005/8/layout/default#2"/>
    <dgm:cxn modelId="{5F91CA39-C2CC-4819-A87D-DBA2891BCB79}" type="presOf" srcId="{43605DC9-7136-48DA-BAC6-42EE3E1933C5}" destId="{8560B162-0DEF-49E5-BB6B-44166653EF6E}" srcOrd="0" destOrd="0" presId="urn:microsoft.com/office/officeart/2005/8/layout/default#2"/>
    <dgm:cxn modelId="{2196F88A-2F53-4C85-80EA-A7F25210052C}" type="presParOf" srcId="{C7CAA1B2-72D2-438A-826D-D7F04A531CC2}" destId="{8560B162-0DEF-49E5-BB6B-44166653EF6E}" srcOrd="0" destOrd="0" presId="urn:microsoft.com/office/officeart/2005/8/layout/default#2"/>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13C341D9-B888-4200-BFE3-94D1D422B1A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4828D793-B1A7-4199-A728-E801563CF4DB}">
      <dgm:prSet/>
      <dgm:spPr>
        <a:solidFill>
          <a:srgbClr val="C00000"/>
        </a:solidFill>
      </dgm:spPr>
      <dgm:t>
        <a:bodyPr/>
        <a:lstStyle/>
        <a:p>
          <a:pPr rtl="0"/>
          <a:r>
            <a:rPr lang="en-US" dirty="0" smtClean="0"/>
            <a:t>While much has been achieved in reducing trade barriers, much needs to be done in the area of trade facilitation, and cutting the “red tape” in CLVM countries. For example, procedures for trading are relatively easy to complete in Singapore, Thailand, and Malaysia, but very difficult in Laos and Cambodia. </a:t>
          </a:r>
          <a:endParaRPr lang="en-US" dirty="0"/>
        </a:p>
      </dgm:t>
    </dgm:pt>
    <dgm:pt modelId="{7318D79C-1B4E-41B3-9FDC-F535144177B6}" type="parTrans" cxnId="{67B806EC-41C7-4964-84FB-D763A6C1B8A6}">
      <dgm:prSet/>
      <dgm:spPr/>
      <dgm:t>
        <a:bodyPr/>
        <a:lstStyle/>
        <a:p>
          <a:endParaRPr lang="en-US"/>
        </a:p>
      </dgm:t>
    </dgm:pt>
    <dgm:pt modelId="{A0CE155C-C9F5-418A-9DE1-DDBE025F577E}" type="sibTrans" cxnId="{67B806EC-41C7-4964-84FB-D763A6C1B8A6}">
      <dgm:prSet/>
      <dgm:spPr/>
      <dgm:t>
        <a:bodyPr/>
        <a:lstStyle/>
        <a:p>
          <a:endParaRPr lang="en-US"/>
        </a:p>
      </dgm:t>
    </dgm:pt>
    <dgm:pt modelId="{230F6257-BC99-4B48-9205-AA0D7FB91F7E}">
      <dgm:prSet/>
      <dgm:spPr>
        <a:solidFill>
          <a:srgbClr val="7030A0"/>
        </a:solidFill>
      </dgm:spPr>
      <dgm:t>
        <a:bodyPr/>
        <a:lstStyle/>
        <a:p>
          <a:pPr rtl="0"/>
          <a:r>
            <a:rPr lang="en-US" dirty="0" smtClean="0"/>
            <a:t>The quality of logistics services also varies among the two categories of ASEAN members, such as customs brokerage, freight forwarding, and express delivery.  Logistics services are world-class in Singapore but poor in Laos, Cambodia, and Myanmar. In many ASEAN countries, restrictive regulations hamper the delivery of high-quality logistics services.</a:t>
          </a:r>
          <a:br>
            <a:rPr lang="en-US" dirty="0" smtClean="0"/>
          </a:br>
          <a:endParaRPr lang="en-US" dirty="0"/>
        </a:p>
      </dgm:t>
    </dgm:pt>
    <dgm:pt modelId="{4C94DAF4-1B20-40A7-B08C-C84F4875EE2A}" type="parTrans" cxnId="{4C1452E6-B29A-4F80-A881-848F4AEF8CEB}">
      <dgm:prSet/>
      <dgm:spPr/>
      <dgm:t>
        <a:bodyPr/>
        <a:lstStyle/>
        <a:p>
          <a:endParaRPr lang="en-US"/>
        </a:p>
      </dgm:t>
    </dgm:pt>
    <dgm:pt modelId="{7AD6A8D3-F9C0-4279-BE88-FACFD27A45B1}" type="sibTrans" cxnId="{4C1452E6-B29A-4F80-A881-848F4AEF8CEB}">
      <dgm:prSet/>
      <dgm:spPr/>
      <dgm:t>
        <a:bodyPr/>
        <a:lstStyle/>
        <a:p>
          <a:endParaRPr lang="en-US"/>
        </a:p>
      </dgm:t>
    </dgm:pt>
    <dgm:pt modelId="{26936A6E-1696-4035-B120-9924BD496FFA}" type="pres">
      <dgm:prSet presAssocID="{13C341D9-B888-4200-BFE3-94D1D422B1A7}" presName="linear" presStyleCnt="0">
        <dgm:presLayoutVars>
          <dgm:animLvl val="lvl"/>
          <dgm:resizeHandles val="exact"/>
        </dgm:presLayoutVars>
      </dgm:prSet>
      <dgm:spPr/>
      <dgm:t>
        <a:bodyPr/>
        <a:lstStyle/>
        <a:p>
          <a:endParaRPr lang="en-US"/>
        </a:p>
      </dgm:t>
    </dgm:pt>
    <dgm:pt modelId="{1CF21FCB-3051-4A9C-9260-7E497C61EF69}" type="pres">
      <dgm:prSet presAssocID="{4828D793-B1A7-4199-A728-E801563CF4DB}" presName="parentText" presStyleLbl="node1" presStyleIdx="0" presStyleCnt="2">
        <dgm:presLayoutVars>
          <dgm:chMax val="0"/>
          <dgm:bulletEnabled val="1"/>
        </dgm:presLayoutVars>
      </dgm:prSet>
      <dgm:spPr/>
      <dgm:t>
        <a:bodyPr/>
        <a:lstStyle/>
        <a:p>
          <a:endParaRPr lang="en-US"/>
        </a:p>
      </dgm:t>
    </dgm:pt>
    <dgm:pt modelId="{839F714C-3B07-49D8-8285-AD19FB63FAF6}" type="pres">
      <dgm:prSet presAssocID="{A0CE155C-C9F5-418A-9DE1-DDBE025F577E}" presName="spacer" presStyleCnt="0"/>
      <dgm:spPr/>
    </dgm:pt>
    <dgm:pt modelId="{33A836C7-4F8C-4A62-8A0F-C261DD35319E}" type="pres">
      <dgm:prSet presAssocID="{230F6257-BC99-4B48-9205-AA0D7FB91F7E}" presName="parentText" presStyleLbl="node1" presStyleIdx="1" presStyleCnt="2">
        <dgm:presLayoutVars>
          <dgm:chMax val="0"/>
          <dgm:bulletEnabled val="1"/>
        </dgm:presLayoutVars>
      </dgm:prSet>
      <dgm:spPr/>
      <dgm:t>
        <a:bodyPr/>
        <a:lstStyle/>
        <a:p>
          <a:endParaRPr lang="en-US"/>
        </a:p>
      </dgm:t>
    </dgm:pt>
  </dgm:ptLst>
  <dgm:cxnLst>
    <dgm:cxn modelId="{4C1452E6-B29A-4F80-A881-848F4AEF8CEB}" srcId="{13C341D9-B888-4200-BFE3-94D1D422B1A7}" destId="{230F6257-BC99-4B48-9205-AA0D7FB91F7E}" srcOrd="1" destOrd="0" parTransId="{4C94DAF4-1B20-40A7-B08C-C84F4875EE2A}" sibTransId="{7AD6A8D3-F9C0-4279-BE88-FACFD27A45B1}"/>
    <dgm:cxn modelId="{67B806EC-41C7-4964-84FB-D763A6C1B8A6}" srcId="{13C341D9-B888-4200-BFE3-94D1D422B1A7}" destId="{4828D793-B1A7-4199-A728-E801563CF4DB}" srcOrd="0" destOrd="0" parTransId="{7318D79C-1B4E-41B3-9FDC-F535144177B6}" sibTransId="{A0CE155C-C9F5-418A-9DE1-DDBE025F577E}"/>
    <dgm:cxn modelId="{703C8C34-88CC-4F67-85EB-D245EA9FE53B}" type="presOf" srcId="{13C341D9-B888-4200-BFE3-94D1D422B1A7}" destId="{26936A6E-1696-4035-B120-9924BD496FFA}" srcOrd="0" destOrd="0" presId="urn:microsoft.com/office/officeart/2005/8/layout/vList2"/>
    <dgm:cxn modelId="{9DE94BF4-0576-4E0C-A627-4769BAA23111}" type="presOf" srcId="{230F6257-BC99-4B48-9205-AA0D7FB91F7E}" destId="{33A836C7-4F8C-4A62-8A0F-C261DD35319E}" srcOrd="0" destOrd="0" presId="urn:microsoft.com/office/officeart/2005/8/layout/vList2"/>
    <dgm:cxn modelId="{5ABF40F4-E01D-49D5-B9F4-DEBD958A2D2F}" type="presOf" srcId="{4828D793-B1A7-4199-A728-E801563CF4DB}" destId="{1CF21FCB-3051-4A9C-9260-7E497C61EF69}" srcOrd="0" destOrd="0" presId="urn:microsoft.com/office/officeart/2005/8/layout/vList2"/>
    <dgm:cxn modelId="{41D1825D-8295-4D4E-92A3-CD2B5DAF619B}" type="presParOf" srcId="{26936A6E-1696-4035-B120-9924BD496FFA}" destId="{1CF21FCB-3051-4A9C-9260-7E497C61EF69}" srcOrd="0" destOrd="0" presId="urn:microsoft.com/office/officeart/2005/8/layout/vList2"/>
    <dgm:cxn modelId="{02967CDA-3911-49B1-9667-1FD430A4697C}" type="presParOf" srcId="{26936A6E-1696-4035-B120-9924BD496FFA}" destId="{839F714C-3B07-49D8-8285-AD19FB63FAF6}" srcOrd="1" destOrd="0" presId="urn:microsoft.com/office/officeart/2005/8/layout/vList2"/>
    <dgm:cxn modelId="{66624052-2823-4DF8-A612-35D7696A1114}" type="presParOf" srcId="{26936A6E-1696-4035-B120-9924BD496FFA}" destId="{33A836C7-4F8C-4A62-8A0F-C261DD35319E}" srcOrd="2" destOrd="0" presId="urn:microsoft.com/office/officeart/2005/8/layout/vList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5D407494-2DE9-439C-889A-0744F9D013C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008D1A1C-75E6-4C59-8E82-5C24A19400AA}">
      <dgm:prSet/>
      <dgm:spPr>
        <a:solidFill>
          <a:srgbClr val="FF0000"/>
        </a:solidFill>
      </dgm:spPr>
      <dgm:t>
        <a:bodyPr/>
        <a:lstStyle/>
        <a:p>
          <a:pPr rtl="0"/>
          <a:r>
            <a:rPr lang="en-US" dirty="0" smtClean="0"/>
            <a:t>THE TARGET DATE OF 2015 MUST BE SEEN AS A MILESTONE RATHER THAN THE END IN THE CONTINUING PROCESS OF INTEGRATION. </a:t>
          </a:r>
          <a:endParaRPr lang="en-US" dirty="0"/>
        </a:p>
      </dgm:t>
    </dgm:pt>
    <dgm:pt modelId="{E32DE0F3-6000-47CD-9B51-71F85B4C302F}" type="parTrans" cxnId="{9328A203-BA65-473B-9F7C-796C5506288B}">
      <dgm:prSet/>
      <dgm:spPr/>
      <dgm:t>
        <a:bodyPr/>
        <a:lstStyle/>
        <a:p>
          <a:endParaRPr lang="en-US"/>
        </a:p>
      </dgm:t>
    </dgm:pt>
    <dgm:pt modelId="{A066637C-DE43-4295-A010-85854C7FF390}" type="sibTrans" cxnId="{9328A203-BA65-473B-9F7C-796C5506288B}">
      <dgm:prSet/>
      <dgm:spPr/>
      <dgm:t>
        <a:bodyPr/>
        <a:lstStyle/>
        <a:p>
          <a:endParaRPr lang="en-US"/>
        </a:p>
      </dgm:t>
    </dgm:pt>
    <dgm:pt modelId="{21B5F695-7577-446A-869A-7FA118188A31}" type="pres">
      <dgm:prSet presAssocID="{5D407494-2DE9-439C-889A-0744F9D013CB}" presName="linear" presStyleCnt="0">
        <dgm:presLayoutVars>
          <dgm:animLvl val="lvl"/>
          <dgm:resizeHandles val="exact"/>
        </dgm:presLayoutVars>
      </dgm:prSet>
      <dgm:spPr/>
      <dgm:t>
        <a:bodyPr/>
        <a:lstStyle/>
        <a:p>
          <a:endParaRPr lang="en-US"/>
        </a:p>
      </dgm:t>
    </dgm:pt>
    <dgm:pt modelId="{9188D718-791D-4C11-99CD-44B2070ECE5A}" type="pres">
      <dgm:prSet presAssocID="{008D1A1C-75E6-4C59-8E82-5C24A19400AA}" presName="parentText" presStyleLbl="node1" presStyleIdx="0" presStyleCnt="1">
        <dgm:presLayoutVars>
          <dgm:chMax val="0"/>
          <dgm:bulletEnabled val="1"/>
        </dgm:presLayoutVars>
      </dgm:prSet>
      <dgm:spPr/>
      <dgm:t>
        <a:bodyPr/>
        <a:lstStyle/>
        <a:p>
          <a:endParaRPr lang="en-US"/>
        </a:p>
      </dgm:t>
    </dgm:pt>
  </dgm:ptLst>
  <dgm:cxnLst>
    <dgm:cxn modelId="{9328A203-BA65-473B-9F7C-796C5506288B}" srcId="{5D407494-2DE9-439C-889A-0744F9D013CB}" destId="{008D1A1C-75E6-4C59-8E82-5C24A19400AA}" srcOrd="0" destOrd="0" parTransId="{E32DE0F3-6000-47CD-9B51-71F85B4C302F}" sibTransId="{A066637C-DE43-4295-A010-85854C7FF390}"/>
    <dgm:cxn modelId="{5282E41F-3359-4FA0-A80A-E2C9B6BDF934}" type="presOf" srcId="{5D407494-2DE9-439C-889A-0744F9D013CB}" destId="{21B5F695-7577-446A-869A-7FA118188A31}" srcOrd="0" destOrd="0" presId="urn:microsoft.com/office/officeart/2005/8/layout/vList2"/>
    <dgm:cxn modelId="{1E0BD06D-3E8E-4C15-A7B7-C1893CF76793}" type="presOf" srcId="{008D1A1C-75E6-4C59-8E82-5C24A19400AA}" destId="{9188D718-791D-4C11-99CD-44B2070ECE5A}" srcOrd="0" destOrd="0" presId="urn:microsoft.com/office/officeart/2005/8/layout/vList2"/>
    <dgm:cxn modelId="{9E468D7E-ACEC-476F-A7CF-BE287462F6B9}" type="presParOf" srcId="{21B5F695-7577-446A-869A-7FA118188A31}" destId="{9188D718-791D-4C11-99CD-44B2070ECE5A}" srcOrd="0" destOrd="0" presId="urn:microsoft.com/office/officeart/2005/8/layout/vList2"/>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F2457A3-B494-4E2A-A9E4-FD57DA201087}" type="doc">
      <dgm:prSet loTypeId="urn:microsoft.com/office/officeart/2005/8/layout/default#5" loCatId="list" qsTypeId="urn:microsoft.com/office/officeart/2005/8/quickstyle/simple1" qsCatId="simple" csTypeId="urn:microsoft.com/office/officeart/2005/8/colors/accent1_2" csCatId="accent1" phldr="1"/>
      <dgm:spPr/>
      <dgm:t>
        <a:bodyPr/>
        <a:lstStyle/>
        <a:p>
          <a:endParaRPr lang="en-US"/>
        </a:p>
      </dgm:t>
    </dgm:pt>
    <dgm:pt modelId="{B2506668-B277-4924-A32E-B36854B19AD6}">
      <dgm:prSet phldrT="[Text]"/>
      <dgm:spPr>
        <a:solidFill>
          <a:srgbClr val="C00000"/>
        </a:solidFill>
      </dgm:spPr>
      <dgm:t>
        <a:bodyPr/>
        <a:lstStyle/>
        <a:p>
          <a:r>
            <a:rPr lang="en-US" dirty="0" smtClean="0"/>
            <a:t>GOODS AND SERVICES  </a:t>
          </a:r>
          <a:endParaRPr lang="en-US" dirty="0"/>
        </a:p>
      </dgm:t>
    </dgm:pt>
    <dgm:pt modelId="{84B2D400-DBC1-4115-92DA-400110275AF1}" type="parTrans" cxnId="{F949322C-650A-4295-9C4E-C50B34656BFC}">
      <dgm:prSet/>
      <dgm:spPr/>
      <dgm:t>
        <a:bodyPr/>
        <a:lstStyle/>
        <a:p>
          <a:endParaRPr lang="en-US"/>
        </a:p>
      </dgm:t>
    </dgm:pt>
    <dgm:pt modelId="{34E3697F-144F-4CBC-990F-93CCBD5DFE6B}" type="sibTrans" cxnId="{F949322C-650A-4295-9C4E-C50B34656BFC}">
      <dgm:prSet/>
      <dgm:spPr/>
      <dgm:t>
        <a:bodyPr/>
        <a:lstStyle/>
        <a:p>
          <a:endParaRPr lang="en-US"/>
        </a:p>
      </dgm:t>
    </dgm:pt>
    <dgm:pt modelId="{679CA09E-FC07-40E2-B278-FE7D07832148}" type="pres">
      <dgm:prSet presAssocID="{8F2457A3-B494-4E2A-A9E4-FD57DA201087}" presName="diagram" presStyleCnt="0">
        <dgm:presLayoutVars>
          <dgm:dir/>
          <dgm:resizeHandles val="exact"/>
        </dgm:presLayoutVars>
      </dgm:prSet>
      <dgm:spPr/>
      <dgm:t>
        <a:bodyPr/>
        <a:lstStyle/>
        <a:p>
          <a:endParaRPr lang="en-US"/>
        </a:p>
      </dgm:t>
    </dgm:pt>
    <dgm:pt modelId="{30C2E3D4-8987-462E-ADD8-FFDB207D3FC5}" type="pres">
      <dgm:prSet presAssocID="{B2506668-B277-4924-A32E-B36854B19AD6}" presName="node" presStyleLbl="node1" presStyleIdx="0" presStyleCnt="1">
        <dgm:presLayoutVars>
          <dgm:bulletEnabled val="1"/>
        </dgm:presLayoutVars>
      </dgm:prSet>
      <dgm:spPr/>
      <dgm:t>
        <a:bodyPr/>
        <a:lstStyle/>
        <a:p>
          <a:endParaRPr lang="en-US"/>
        </a:p>
      </dgm:t>
    </dgm:pt>
  </dgm:ptLst>
  <dgm:cxnLst>
    <dgm:cxn modelId="{F949322C-650A-4295-9C4E-C50B34656BFC}" srcId="{8F2457A3-B494-4E2A-A9E4-FD57DA201087}" destId="{B2506668-B277-4924-A32E-B36854B19AD6}" srcOrd="0" destOrd="0" parTransId="{84B2D400-DBC1-4115-92DA-400110275AF1}" sibTransId="{34E3697F-144F-4CBC-990F-93CCBD5DFE6B}"/>
    <dgm:cxn modelId="{0B41FE42-721F-468E-BA0A-FA8F33326F75}" type="presOf" srcId="{8F2457A3-B494-4E2A-A9E4-FD57DA201087}" destId="{679CA09E-FC07-40E2-B278-FE7D07832148}" srcOrd="0" destOrd="0" presId="urn:microsoft.com/office/officeart/2005/8/layout/default#5"/>
    <dgm:cxn modelId="{FD6C5C2C-FEF6-4922-9186-6421FDF686B4}" type="presOf" srcId="{B2506668-B277-4924-A32E-B36854B19AD6}" destId="{30C2E3D4-8987-462E-ADD8-FFDB207D3FC5}" srcOrd="0" destOrd="0" presId="urn:microsoft.com/office/officeart/2005/8/layout/default#5"/>
    <dgm:cxn modelId="{1543D8A4-A822-40FA-A822-D1B59334FCD7}" type="presParOf" srcId="{679CA09E-FC07-40E2-B278-FE7D07832148}" destId="{30C2E3D4-8987-462E-ADD8-FFDB207D3FC5}" srcOrd="0" destOrd="0" presId="urn:microsoft.com/office/officeart/2005/8/layout/default#5"/>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FC563F04-FFAA-4163-9DB7-E7A74273304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6FFCE2C0-76FD-43CD-9D57-2F8E2E0E5666}">
      <dgm:prSet/>
      <dgm:spPr>
        <a:solidFill>
          <a:srgbClr val="7030A0"/>
        </a:solidFill>
      </dgm:spPr>
      <dgm:t>
        <a:bodyPr/>
        <a:lstStyle/>
        <a:p>
          <a:pPr rtl="0"/>
          <a:r>
            <a:rPr lang="en-US" dirty="0" smtClean="0"/>
            <a:t>In textiles </a:t>
          </a:r>
          <a:r>
            <a:rPr lang="en-US" smtClean="0"/>
            <a:t>China’s factory </a:t>
          </a:r>
          <a:r>
            <a:rPr lang="en-US" dirty="0" smtClean="0"/>
            <a:t>pay has  soared by 14% annually, to $700 a month today, compared to $250 in Vietnam, $130 in Cambodia, $110 in Myanmar, and $140 in Laos</a:t>
          </a:r>
          <a:endParaRPr lang="en-US" dirty="0"/>
        </a:p>
      </dgm:t>
    </dgm:pt>
    <dgm:pt modelId="{4B81B504-9545-4A55-B5C2-22805871F806}" type="parTrans" cxnId="{CF00F110-4212-4EDE-BB7A-538068EAD56D}">
      <dgm:prSet/>
      <dgm:spPr/>
      <dgm:t>
        <a:bodyPr/>
        <a:lstStyle/>
        <a:p>
          <a:endParaRPr lang="en-US"/>
        </a:p>
      </dgm:t>
    </dgm:pt>
    <dgm:pt modelId="{A3E12932-8330-4FD3-9B3A-05E1CE21470A}" type="sibTrans" cxnId="{CF00F110-4212-4EDE-BB7A-538068EAD56D}">
      <dgm:prSet/>
      <dgm:spPr/>
      <dgm:t>
        <a:bodyPr/>
        <a:lstStyle/>
        <a:p>
          <a:endParaRPr lang="en-US"/>
        </a:p>
      </dgm:t>
    </dgm:pt>
    <dgm:pt modelId="{14134991-43A4-4B31-AC52-A9FDCA7FA278}" type="pres">
      <dgm:prSet presAssocID="{FC563F04-FFAA-4163-9DB7-E7A742733048}" presName="linear" presStyleCnt="0">
        <dgm:presLayoutVars>
          <dgm:animLvl val="lvl"/>
          <dgm:resizeHandles val="exact"/>
        </dgm:presLayoutVars>
      </dgm:prSet>
      <dgm:spPr/>
      <dgm:t>
        <a:bodyPr/>
        <a:lstStyle/>
        <a:p>
          <a:endParaRPr lang="en-US"/>
        </a:p>
      </dgm:t>
    </dgm:pt>
    <dgm:pt modelId="{EA816562-708B-423C-9C10-803050C029A9}" type="pres">
      <dgm:prSet presAssocID="{6FFCE2C0-76FD-43CD-9D57-2F8E2E0E5666}" presName="parentText" presStyleLbl="node1" presStyleIdx="0" presStyleCnt="1">
        <dgm:presLayoutVars>
          <dgm:chMax val="0"/>
          <dgm:bulletEnabled val="1"/>
        </dgm:presLayoutVars>
      </dgm:prSet>
      <dgm:spPr/>
      <dgm:t>
        <a:bodyPr/>
        <a:lstStyle/>
        <a:p>
          <a:endParaRPr lang="en-US"/>
        </a:p>
      </dgm:t>
    </dgm:pt>
  </dgm:ptLst>
  <dgm:cxnLst>
    <dgm:cxn modelId="{2B67A962-2C2B-4500-B1DA-C873AE982474}" type="presOf" srcId="{FC563F04-FFAA-4163-9DB7-E7A742733048}" destId="{14134991-43A4-4B31-AC52-A9FDCA7FA278}" srcOrd="0" destOrd="0" presId="urn:microsoft.com/office/officeart/2005/8/layout/vList2"/>
    <dgm:cxn modelId="{9841FAD4-FDC2-4195-8961-77C8B8186FB4}" type="presOf" srcId="{6FFCE2C0-76FD-43CD-9D57-2F8E2E0E5666}" destId="{EA816562-708B-423C-9C10-803050C029A9}" srcOrd="0" destOrd="0" presId="urn:microsoft.com/office/officeart/2005/8/layout/vList2"/>
    <dgm:cxn modelId="{CF00F110-4212-4EDE-BB7A-538068EAD56D}" srcId="{FC563F04-FFAA-4163-9DB7-E7A742733048}" destId="{6FFCE2C0-76FD-43CD-9D57-2F8E2E0E5666}" srcOrd="0" destOrd="0" parTransId="{4B81B504-9545-4A55-B5C2-22805871F806}" sibTransId="{A3E12932-8330-4FD3-9B3A-05E1CE21470A}"/>
    <dgm:cxn modelId="{9F50A6AD-1A09-4442-AE3E-C8CA5E828329}" type="presParOf" srcId="{14134991-43A4-4B31-AC52-A9FDCA7FA278}" destId="{EA816562-708B-423C-9C10-803050C029A9}" srcOrd="0" destOrd="0" presId="urn:microsoft.com/office/officeart/2005/8/layout/vList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78BA9903-929B-4ADF-A7E0-3BAC672DBE78}" type="doc">
      <dgm:prSet loTypeId="urn:microsoft.com/office/officeart/2005/8/layout/vList2" loCatId="list" qsTypeId="urn:microsoft.com/office/officeart/2005/8/quickstyle/simple1" qsCatId="simple" csTypeId="urn:microsoft.com/office/officeart/2005/8/colors/colorful1#1" csCatId="colorful" phldr="1"/>
      <dgm:spPr/>
      <dgm:t>
        <a:bodyPr/>
        <a:lstStyle/>
        <a:p>
          <a:endParaRPr lang="en-US"/>
        </a:p>
      </dgm:t>
    </dgm:pt>
    <dgm:pt modelId="{C63BBE34-28A9-4A69-8DA1-B32A5525A5E2}">
      <dgm:prSet/>
      <dgm:spPr>
        <a:solidFill>
          <a:schemeClr val="tx1"/>
        </a:solidFill>
      </dgm:spPr>
      <dgm:t>
        <a:bodyPr/>
        <a:lstStyle/>
        <a:p>
          <a:pPr rtl="0"/>
          <a:r>
            <a:rPr lang="en-US" smtClean="0"/>
            <a:t>Population 14.9 million</a:t>
          </a:r>
          <a:endParaRPr lang="en-US"/>
        </a:p>
      </dgm:t>
    </dgm:pt>
    <dgm:pt modelId="{48A3E102-7806-4402-9D68-3664F236904C}" type="parTrans" cxnId="{30AC1D50-4437-401A-BEE6-8525C0F8453B}">
      <dgm:prSet/>
      <dgm:spPr/>
      <dgm:t>
        <a:bodyPr/>
        <a:lstStyle/>
        <a:p>
          <a:endParaRPr lang="en-US"/>
        </a:p>
      </dgm:t>
    </dgm:pt>
    <dgm:pt modelId="{AC3DC575-853E-4F1F-A226-049AC15EF26C}" type="sibTrans" cxnId="{30AC1D50-4437-401A-BEE6-8525C0F8453B}">
      <dgm:prSet/>
      <dgm:spPr/>
      <dgm:t>
        <a:bodyPr/>
        <a:lstStyle/>
        <a:p>
          <a:endParaRPr lang="en-US"/>
        </a:p>
      </dgm:t>
    </dgm:pt>
    <dgm:pt modelId="{3C217614-A070-4535-AD58-93824F3C58A0}">
      <dgm:prSet/>
      <dgm:spPr>
        <a:solidFill>
          <a:srgbClr val="FF0000"/>
        </a:solidFill>
      </dgm:spPr>
      <dgm:t>
        <a:bodyPr/>
        <a:lstStyle/>
        <a:p>
          <a:pPr rtl="0"/>
          <a:r>
            <a:rPr lang="en-US" dirty="0" smtClean="0"/>
            <a:t>Population growth 1.8 percent</a:t>
          </a:r>
          <a:endParaRPr lang="en-US" dirty="0"/>
        </a:p>
      </dgm:t>
    </dgm:pt>
    <dgm:pt modelId="{534E758B-63EA-4C0A-A927-3B815FE65172}" type="parTrans" cxnId="{BB0A0E97-70F9-488F-89D1-F52510D3752E}">
      <dgm:prSet/>
      <dgm:spPr/>
      <dgm:t>
        <a:bodyPr/>
        <a:lstStyle/>
        <a:p>
          <a:endParaRPr lang="en-US"/>
        </a:p>
      </dgm:t>
    </dgm:pt>
    <dgm:pt modelId="{534F139D-CD11-4EB5-915F-C073FBE127BA}" type="sibTrans" cxnId="{BB0A0E97-70F9-488F-89D1-F52510D3752E}">
      <dgm:prSet/>
      <dgm:spPr/>
      <dgm:t>
        <a:bodyPr/>
        <a:lstStyle/>
        <a:p>
          <a:endParaRPr lang="en-US"/>
        </a:p>
      </dgm:t>
    </dgm:pt>
    <dgm:pt modelId="{41C3FBB7-556E-4757-850F-6A07FC87A7DE}">
      <dgm:prSet/>
      <dgm:spPr>
        <a:solidFill>
          <a:srgbClr val="7030A0"/>
        </a:solidFill>
      </dgm:spPr>
      <dgm:t>
        <a:bodyPr/>
        <a:lstStyle/>
        <a:p>
          <a:pPr rtl="0"/>
          <a:r>
            <a:rPr lang="en-US" smtClean="0"/>
            <a:t>GDP (PPP, int’l US$) 37.1 billion</a:t>
          </a:r>
          <a:endParaRPr lang="en-US"/>
        </a:p>
      </dgm:t>
    </dgm:pt>
    <dgm:pt modelId="{DB63AC1A-5B7B-4E4F-A5A8-3C1CA52208FF}" type="parTrans" cxnId="{5AAD13FE-949A-45D0-BBCB-8ACF8D4E95B3}">
      <dgm:prSet/>
      <dgm:spPr/>
      <dgm:t>
        <a:bodyPr/>
        <a:lstStyle/>
        <a:p>
          <a:endParaRPr lang="en-US"/>
        </a:p>
      </dgm:t>
    </dgm:pt>
    <dgm:pt modelId="{B618E6D3-81B0-45A8-B4CF-A2F553CCB76D}" type="sibTrans" cxnId="{5AAD13FE-949A-45D0-BBCB-8ACF8D4E95B3}">
      <dgm:prSet/>
      <dgm:spPr/>
      <dgm:t>
        <a:bodyPr/>
        <a:lstStyle/>
        <a:p>
          <a:endParaRPr lang="en-US"/>
        </a:p>
      </dgm:t>
    </dgm:pt>
    <dgm:pt modelId="{0A723168-EA6A-4FED-B0F6-AA465DADDA2A}">
      <dgm:prSet/>
      <dgm:spPr>
        <a:solidFill>
          <a:srgbClr val="00B050"/>
        </a:solidFill>
      </dgm:spPr>
      <dgm:t>
        <a:bodyPr/>
        <a:lstStyle/>
        <a:p>
          <a:pPr rtl="0"/>
          <a:r>
            <a:rPr lang="en-US" smtClean="0"/>
            <a:t>GDP per capita (PPP, int’l US$) 2,494</a:t>
          </a:r>
          <a:endParaRPr lang="en-US"/>
        </a:p>
      </dgm:t>
    </dgm:pt>
    <dgm:pt modelId="{0E71FF23-7891-49CF-AA8E-059CBC6A43A8}" type="parTrans" cxnId="{306E2F93-7AFD-452B-AF00-9DA8283F8B6F}">
      <dgm:prSet/>
      <dgm:spPr/>
      <dgm:t>
        <a:bodyPr/>
        <a:lstStyle/>
        <a:p>
          <a:endParaRPr lang="en-US"/>
        </a:p>
      </dgm:t>
    </dgm:pt>
    <dgm:pt modelId="{25D218D0-C9D7-42B7-B625-3806ED4FC2C8}" type="sibTrans" cxnId="{306E2F93-7AFD-452B-AF00-9DA8283F8B6F}">
      <dgm:prSet/>
      <dgm:spPr/>
      <dgm:t>
        <a:bodyPr/>
        <a:lstStyle/>
        <a:p>
          <a:endParaRPr lang="en-US"/>
        </a:p>
      </dgm:t>
    </dgm:pt>
    <dgm:pt modelId="{50182955-18BF-418B-AFC3-4730E96C1159}" type="pres">
      <dgm:prSet presAssocID="{78BA9903-929B-4ADF-A7E0-3BAC672DBE78}" presName="linear" presStyleCnt="0">
        <dgm:presLayoutVars>
          <dgm:animLvl val="lvl"/>
          <dgm:resizeHandles val="exact"/>
        </dgm:presLayoutVars>
      </dgm:prSet>
      <dgm:spPr/>
      <dgm:t>
        <a:bodyPr/>
        <a:lstStyle/>
        <a:p>
          <a:endParaRPr lang="en-US"/>
        </a:p>
      </dgm:t>
    </dgm:pt>
    <dgm:pt modelId="{E4985525-AB38-4D71-83B9-FA2CAFD44529}" type="pres">
      <dgm:prSet presAssocID="{C63BBE34-28A9-4A69-8DA1-B32A5525A5E2}" presName="parentText" presStyleLbl="node1" presStyleIdx="0" presStyleCnt="4">
        <dgm:presLayoutVars>
          <dgm:chMax val="0"/>
          <dgm:bulletEnabled val="1"/>
        </dgm:presLayoutVars>
      </dgm:prSet>
      <dgm:spPr/>
      <dgm:t>
        <a:bodyPr/>
        <a:lstStyle/>
        <a:p>
          <a:endParaRPr lang="en-US"/>
        </a:p>
      </dgm:t>
    </dgm:pt>
    <dgm:pt modelId="{28B07FEE-47B2-4113-A1F7-623C2E8B6F47}" type="pres">
      <dgm:prSet presAssocID="{AC3DC575-853E-4F1F-A226-049AC15EF26C}" presName="spacer" presStyleCnt="0"/>
      <dgm:spPr/>
    </dgm:pt>
    <dgm:pt modelId="{E4E2B31A-84A1-456C-B410-95B35E8EB67C}" type="pres">
      <dgm:prSet presAssocID="{3C217614-A070-4535-AD58-93824F3C58A0}" presName="parentText" presStyleLbl="node1" presStyleIdx="1" presStyleCnt="4">
        <dgm:presLayoutVars>
          <dgm:chMax val="0"/>
          <dgm:bulletEnabled val="1"/>
        </dgm:presLayoutVars>
      </dgm:prSet>
      <dgm:spPr/>
      <dgm:t>
        <a:bodyPr/>
        <a:lstStyle/>
        <a:p>
          <a:endParaRPr lang="en-US"/>
        </a:p>
      </dgm:t>
    </dgm:pt>
    <dgm:pt modelId="{9311D31A-1575-4F73-9827-C149D8A0D45A}" type="pres">
      <dgm:prSet presAssocID="{534F139D-CD11-4EB5-915F-C073FBE127BA}" presName="spacer" presStyleCnt="0"/>
      <dgm:spPr/>
    </dgm:pt>
    <dgm:pt modelId="{1807884B-7797-4C15-B6DD-7AD28F947EF7}" type="pres">
      <dgm:prSet presAssocID="{41C3FBB7-556E-4757-850F-6A07FC87A7DE}" presName="parentText" presStyleLbl="node1" presStyleIdx="2" presStyleCnt="4">
        <dgm:presLayoutVars>
          <dgm:chMax val="0"/>
          <dgm:bulletEnabled val="1"/>
        </dgm:presLayoutVars>
      </dgm:prSet>
      <dgm:spPr/>
      <dgm:t>
        <a:bodyPr/>
        <a:lstStyle/>
        <a:p>
          <a:endParaRPr lang="en-US"/>
        </a:p>
      </dgm:t>
    </dgm:pt>
    <dgm:pt modelId="{C2391164-929E-4AD9-AEE0-080C64258097}" type="pres">
      <dgm:prSet presAssocID="{B618E6D3-81B0-45A8-B4CF-A2F553CCB76D}" presName="spacer" presStyleCnt="0"/>
      <dgm:spPr/>
    </dgm:pt>
    <dgm:pt modelId="{74C7BD1D-892C-40E1-A149-6B12636EB3C9}" type="pres">
      <dgm:prSet presAssocID="{0A723168-EA6A-4FED-B0F6-AA465DADDA2A}" presName="parentText" presStyleLbl="node1" presStyleIdx="3" presStyleCnt="4">
        <dgm:presLayoutVars>
          <dgm:chMax val="0"/>
          <dgm:bulletEnabled val="1"/>
        </dgm:presLayoutVars>
      </dgm:prSet>
      <dgm:spPr/>
      <dgm:t>
        <a:bodyPr/>
        <a:lstStyle/>
        <a:p>
          <a:endParaRPr lang="en-US"/>
        </a:p>
      </dgm:t>
    </dgm:pt>
  </dgm:ptLst>
  <dgm:cxnLst>
    <dgm:cxn modelId="{67613E46-9D17-4F7E-9162-D7DD0A6C0908}" type="presOf" srcId="{78BA9903-929B-4ADF-A7E0-3BAC672DBE78}" destId="{50182955-18BF-418B-AFC3-4730E96C1159}" srcOrd="0" destOrd="0" presId="urn:microsoft.com/office/officeart/2005/8/layout/vList2"/>
    <dgm:cxn modelId="{250F54E6-C370-48D5-9235-A14F9EC34516}" type="presOf" srcId="{41C3FBB7-556E-4757-850F-6A07FC87A7DE}" destId="{1807884B-7797-4C15-B6DD-7AD28F947EF7}" srcOrd="0" destOrd="0" presId="urn:microsoft.com/office/officeart/2005/8/layout/vList2"/>
    <dgm:cxn modelId="{E2B4A604-703A-4E0D-A2B9-B4845CEFACD3}" type="presOf" srcId="{C63BBE34-28A9-4A69-8DA1-B32A5525A5E2}" destId="{E4985525-AB38-4D71-83B9-FA2CAFD44529}" srcOrd="0" destOrd="0" presId="urn:microsoft.com/office/officeart/2005/8/layout/vList2"/>
    <dgm:cxn modelId="{91F5C1C0-14C2-4ABC-88D3-16C9C3AAA3BE}" type="presOf" srcId="{0A723168-EA6A-4FED-B0F6-AA465DADDA2A}" destId="{74C7BD1D-892C-40E1-A149-6B12636EB3C9}" srcOrd="0" destOrd="0" presId="urn:microsoft.com/office/officeart/2005/8/layout/vList2"/>
    <dgm:cxn modelId="{4B964ABD-243E-4108-B4AC-AA156C169AFF}" type="presOf" srcId="{3C217614-A070-4535-AD58-93824F3C58A0}" destId="{E4E2B31A-84A1-456C-B410-95B35E8EB67C}" srcOrd="0" destOrd="0" presId="urn:microsoft.com/office/officeart/2005/8/layout/vList2"/>
    <dgm:cxn modelId="{BB0A0E97-70F9-488F-89D1-F52510D3752E}" srcId="{78BA9903-929B-4ADF-A7E0-3BAC672DBE78}" destId="{3C217614-A070-4535-AD58-93824F3C58A0}" srcOrd="1" destOrd="0" parTransId="{534E758B-63EA-4C0A-A927-3B815FE65172}" sibTransId="{534F139D-CD11-4EB5-915F-C073FBE127BA}"/>
    <dgm:cxn modelId="{5AAD13FE-949A-45D0-BBCB-8ACF8D4E95B3}" srcId="{78BA9903-929B-4ADF-A7E0-3BAC672DBE78}" destId="{41C3FBB7-556E-4757-850F-6A07FC87A7DE}" srcOrd="2" destOrd="0" parTransId="{DB63AC1A-5B7B-4E4F-A5A8-3C1CA52208FF}" sibTransId="{B618E6D3-81B0-45A8-B4CF-A2F553CCB76D}"/>
    <dgm:cxn modelId="{30AC1D50-4437-401A-BEE6-8525C0F8453B}" srcId="{78BA9903-929B-4ADF-A7E0-3BAC672DBE78}" destId="{C63BBE34-28A9-4A69-8DA1-B32A5525A5E2}" srcOrd="0" destOrd="0" parTransId="{48A3E102-7806-4402-9D68-3664F236904C}" sibTransId="{AC3DC575-853E-4F1F-A226-049AC15EF26C}"/>
    <dgm:cxn modelId="{306E2F93-7AFD-452B-AF00-9DA8283F8B6F}" srcId="{78BA9903-929B-4ADF-A7E0-3BAC672DBE78}" destId="{0A723168-EA6A-4FED-B0F6-AA465DADDA2A}" srcOrd="3" destOrd="0" parTransId="{0E71FF23-7891-49CF-AA8E-059CBC6A43A8}" sibTransId="{25D218D0-C9D7-42B7-B625-3806ED4FC2C8}"/>
    <dgm:cxn modelId="{B57837B4-0883-456F-8D81-3D613210ACE2}" type="presParOf" srcId="{50182955-18BF-418B-AFC3-4730E96C1159}" destId="{E4985525-AB38-4D71-83B9-FA2CAFD44529}" srcOrd="0" destOrd="0" presId="urn:microsoft.com/office/officeart/2005/8/layout/vList2"/>
    <dgm:cxn modelId="{AE2C6EC4-61BE-4DDA-8CD1-1BEA89F91549}" type="presParOf" srcId="{50182955-18BF-418B-AFC3-4730E96C1159}" destId="{28B07FEE-47B2-4113-A1F7-623C2E8B6F47}" srcOrd="1" destOrd="0" presId="urn:microsoft.com/office/officeart/2005/8/layout/vList2"/>
    <dgm:cxn modelId="{77F7BA1A-A231-4D8C-82AC-301E8868BD1D}" type="presParOf" srcId="{50182955-18BF-418B-AFC3-4730E96C1159}" destId="{E4E2B31A-84A1-456C-B410-95B35E8EB67C}" srcOrd="2" destOrd="0" presId="urn:microsoft.com/office/officeart/2005/8/layout/vList2"/>
    <dgm:cxn modelId="{49411CB8-3D60-4746-8EC1-1843D77717EF}" type="presParOf" srcId="{50182955-18BF-418B-AFC3-4730E96C1159}" destId="{9311D31A-1575-4F73-9827-C149D8A0D45A}" srcOrd="3" destOrd="0" presId="urn:microsoft.com/office/officeart/2005/8/layout/vList2"/>
    <dgm:cxn modelId="{246B7C0D-B13F-4DD6-AC72-DA94EB14A2FF}" type="presParOf" srcId="{50182955-18BF-418B-AFC3-4730E96C1159}" destId="{1807884B-7797-4C15-B6DD-7AD28F947EF7}" srcOrd="4" destOrd="0" presId="urn:microsoft.com/office/officeart/2005/8/layout/vList2"/>
    <dgm:cxn modelId="{19374368-2166-4B39-B9CE-D8C5B35ED0B3}" type="presParOf" srcId="{50182955-18BF-418B-AFC3-4730E96C1159}" destId="{C2391164-929E-4AD9-AEE0-080C64258097}" srcOrd="5" destOrd="0" presId="urn:microsoft.com/office/officeart/2005/8/layout/vList2"/>
    <dgm:cxn modelId="{8BDC91F4-1470-47E6-8F6B-EB70442E101B}" type="presParOf" srcId="{50182955-18BF-418B-AFC3-4730E96C1159}" destId="{74C7BD1D-892C-40E1-A149-6B12636EB3C9}" srcOrd="6" destOrd="0" presId="urn:microsoft.com/office/officeart/2005/8/layout/vList2"/>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96F75FE5-8117-4525-BA0E-255E6BADE3C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C6E33594-66C5-45BC-BC68-6F91B76A7D39}">
      <dgm:prSet/>
      <dgm:spPr>
        <a:solidFill>
          <a:srgbClr val="C00000"/>
        </a:solidFill>
      </dgm:spPr>
      <dgm:t>
        <a:bodyPr/>
        <a:lstStyle/>
        <a:p>
          <a:pPr rtl="0"/>
          <a:r>
            <a:rPr lang="en-US" dirty="0" smtClean="0"/>
            <a:t>Loans and grants from China during the period 1992 to 2013 have amounted to $2.7 billion.  </a:t>
          </a:r>
          <a:endParaRPr lang="en-US" dirty="0"/>
        </a:p>
      </dgm:t>
    </dgm:pt>
    <dgm:pt modelId="{78DB8AE2-7230-4D85-82B4-CF55AEF80633}" type="parTrans" cxnId="{99A1FC1D-22F3-40DF-B907-27879B7FC9C7}">
      <dgm:prSet/>
      <dgm:spPr/>
      <dgm:t>
        <a:bodyPr/>
        <a:lstStyle/>
        <a:p>
          <a:endParaRPr lang="en-US"/>
        </a:p>
      </dgm:t>
    </dgm:pt>
    <dgm:pt modelId="{C69CD31E-5A1F-4E6C-943F-71E8F38C739A}" type="sibTrans" cxnId="{99A1FC1D-22F3-40DF-B907-27879B7FC9C7}">
      <dgm:prSet/>
      <dgm:spPr/>
      <dgm:t>
        <a:bodyPr/>
        <a:lstStyle/>
        <a:p>
          <a:endParaRPr lang="en-US"/>
        </a:p>
      </dgm:t>
    </dgm:pt>
    <dgm:pt modelId="{31B0406D-B99A-4649-8640-249C7D38F6FF}">
      <dgm:prSet/>
      <dgm:spPr>
        <a:solidFill>
          <a:srgbClr val="7030A0"/>
        </a:solidFill>
      </dgm:spPr>
      <dgm:t>
        <a:bodyPr/>
        <a:lstStyle/>
        <a:p>
          <a:pPr rtl="0"/>
          <a:r>
            <a:rPr lang="en-US" dirty="0" smtClean="0"/>
            <a:t>From 1994 to 2012, total Chinese investment in Cambodia has reached $ 9.17 billion. </a:t>
          </a:r>
          <a:endParaRPr lang="en-US" dirty="0"/>
        </a:p>
      </dgm:t>
    </dgm:pt>
    <dgm:pt modelId="{2E36A53B-D08A-420E-8BEC-A6B26D4C34A8}" type="parTrans" cxnId="{B79787AA-A8D5-4036-857F-2C8BF0AADD1C}">
      <dgm:prSet/>
      <dgm:spPr/>
      <dgm:t>
        <a:bodyPr/>
        <a:lstStyle/>
        <a:p>
          <a:endParaRPr lang="en-US"/>
        </a:p>
      </dgm:t>
    </dgm:pt>
    <dgm:pt modelId="{304A10CC-C271-494D-83A5-847F5AAC3678}" type="sibTrans" cxnId="{B79787AA-A8D5-4036-857F-2C8BF0AADD1C}">
      <dgm:prSet/>
      <dgm:spPr/>
      <dgm:t>
        <a:bodyPr/>
        <a:lstStyle/>
        <a:p>
          <a:endParaRPr lang="en-US"/>
        </a:p>
      </dgm:t>
    </dgm:pt>
    <dgm:pt modelId="{2AB8C21A-9802-4E5C-A5E8-5F613B8435A2}">
      <dgm:prSet/>
      <dgm:spPr>
        <a:solidFill>
          <a:srgbClr val="FF0000"/>
        </a:solidFill>
      </dgm:spPr>
      <dgm:t>
        <a:bodyPr/>
        <a:lstStyle/>
        <a:p>
          <a:pPr rtl="0"/>
          <a:r>
            <a:rPr lang="en-US" dirty="0" smtClean="0"/>
            <a:t>China is also one of the leading trading partners of Cambodia. Last year, bilateral trade volume accounted for $2.9 billion U.S. dollars and it is expected to reach $5 billion by 2017.</a:t>
          </a:r>
          <a:endParaRPr lang="en-US" dirty="0"/>
        </a:p>
      </dgm:t>
    </dgm:pt>
    <dgm:pt modelId="{2DF09B29-6CA1-469E-83B3-24695C2AC742}" type="parTrans" cxnId="{92A38655-59CA-4761-A30E-DFC31302191A}">
      <dgm:prSet/>
      <dgm:spPr/>
      <dgm:t>
        <a:bodyPr/>
        <a:lstStyle/>
        <a:p>
          <a:endParaRPr lang="en-US"/>
        </a:p>
      </dgm:t>
    </dgm:pt>
    <dgm:pt modelId="{F1384C0C-DB5B-40F0-99A2-597E066F42A8}" type="sibTrans" cxnId="{92A38655-59CA-4761-A30E-DFC31302191A}">
      <dgm:prSet/>
      <dgm:spPr/>
      <dgm:t>
        <a:bodyPr/>
        <a:lstStyle/>
        <a:p>
          <a:endParaRPr lang="en-US"/>
        </a:p>
      </dgm:t>
    </dgm:pt>
    <dgm:pt modelId="{B2A880E5-9114-46A5-A1C2-15CA80BE9EF0}" type="pres">
      <dgm:prSet presAssocID="{96F75FE5-8117-4525-BA0E-255E6BADE3CC}" presName="linear" presStyleCnt="0">
        <dgm:presLayoutVars>
          <dgm:animLvl val="lvl"/>
          <dgm:resizeHandles val="exact"/>
        </dgm:presLayoutVars>
      </dgm:prSet>
      <dgm:spPr/>
      <dgm:t>
        <a:bodyPr/>
        <a:lstStyle/>
        <a:p>
          <a:endParaRPr lang="en-US"/>
        </a:p>
      </dgm:t>
    </dgm:pt>
    <dgm:pt modelId="{CAEF3A43-B002-45C6-B344-57FCA859879A}" type="pres">
      <dgm:prSet presAssocID="{C6E33594-66C5-45BC-BC68-6F91B76A7D39}" presName="parentText" presStyleLbl="node1" presStyleIdx="0" presStyleCnt="3">
        <dgm:presLayoutVars>
          <dgm:chMax val="0"/>
          <dgm:bulletEnabled val="1"/>
        </dgm:presLayoutVars>
      </dgm:prSet>
      <dgm:spPr/>
      <dgm:t>
        <a:bodyPr/>
        <a:lstStyle/>
        <a:p>
          <a:endParaRPr lang="en-US"/>
        </a:p>
      </dgm:t>
    </dgm:pt>
    <dgm:pt modelId="{58CC5FA3-9C9F-4559-BD9F-0D456CFA9805}" type="pres">
      <dgm:prSet presAssocID="{C69CD31E-5A1F-4E6C-943F-71E8F38C739A}" presName="spacer" presStyleCnt="0"/>
      <dgm:spPr/>
    </dgm:pt>
    <dgm:pt modelId="{C5AC1E58-45DA-4A79-9E4A-56139F4C2E9E}" type="pres">
      <dgm:prSet presAssocID="{31B0406D-B99A-4649-8640-249C7D38F6FF}" presName="parentText" presStyleLbl="node1" presStyleIdx="1" presStyleCnt="3">
        <dgm:presLayoutVars>
          <dgm:chMax val="0"/>
          <dgm:bulletEnabled val="1"/>
        </dgm:presLayoutVars>
      </dgm:prSet>
      <dgm:spPr/>
      <dgm:t>
        <a:bodyPr/>
        <a:lstStyle/>
        <a:p>
          <a:endParaRPr lang="en-US"/>
        </a:p>
      </dgm:t>
    </dgm:pt>
    <dgm:pt modelId="{02176606-1B67-472B-9F48-033C862F5B43}" type="pres">
      <dgm:prSet presAssocID="{304A10CC-C271-494D-83A5-847F5AAC3678}" presName="spacer" presStyleCnt="0"/>
      <dgm:spPr/>
    </dgm:pt>
    <dgm:pt modelId="{5E7A577C-55EA-41DE-887C-6F50F2137F3A}" type="pres">
      <dgm:prSet presAssocID="{2AB8C21A-9802-4E5C-A5E8-5F613B8435A2}" presName="parentText" presStyleLbl="node1" presStyleIdx="2" presStyleCnt="3">
        <dgm:presLayoutVars>
          <dgm:chMax val="0"/>
          <dgm:bulletEnabled val="1"/>
        </dgm:presLayoutVars>
      </dgm:prSet>
      <dgm:spPr/>
      <dgm:t>
        <a:bodyPr/>
        <a:lstStyle/>
        <a:p>
          <a:endParaRPr lang="en-US"/>
        </a:p>
      </dgm:t>
    </dgm:pt>
  </dgm:ptLst>
  <dgm:cxnLst>
    <dgm:cxn modelId="{2FBAD0CD-3DD3-47C3-9D11-0F4637218F53}" type="presOf" srcId="{2AB8C21A-9802-4E5C-A5E8-5F613B8435A2}" destId="{5E7A577C-55EA-41DE-887C-6F50F2137F3A}" srcOrd="0" destOrd="0" presId="urn:microsoft.com/office/officeart/2005/8/layout/vList2"/>
    <dgm:cxn modelId="{92A38655-59CA-4761-A30E-DFC31302191A}" srcId="{96F75FE5-8117-4525-BA0E-255E6BADE3CC}" destId="{2AB8C21A-9802-4E5C-A5E8-5F613B8435A2}" srcOrd="2" destOrd="0" parTransId="{2DF09B29-6CA1-469E-83B3-24695C2AC742}" sibTransId="{F1384C0C-DB5B-40F0-99A2-597E066F42A8}"/>
    <dgm:cxn modelId="{4CC88946-64DD-4EF5-B010-AD36C8F1D9B3}" type="presOf" srcId="{96F75FE5-8117-4525-BA0E-255E6BADE3CC}" destId="{B2A880E5-9114-46A5-A1C2-15CA80BE9EF0}" srcOrd="0" destOrd="0" presId="urn:microsoft.com/office/officeart/2005/8/layout/vList2"/>
    <dgm:cxn modelId="{FE395D29-AAE9-4B3F-832B-43FB1A7E4627}" type="presOf" srcId="{31B0406D-B99A-4649-8640-249C7D38F6FF}" destId="{C5AC1E58-45DA-4A79-9E4A-56139F4C2E9E}" srcOrd="0" destOrd="0" presId="urn:microsoft.com/office/officeart/2005/8/layout/vList2"/>
    <dgm:cxn modelId="{99A1FC1D-22F3-40DF-B907-27879B7FC9C7}" srcId="{96F75FE5-8117-4525-BA0E-255E6BADE3CC}" destId="{C6E33594-66C5-45BC-BC68-6F91B76A7D39}" srcOrd="0" destOrd="0" parTransId="{78DB8AE2-7230-4D85-82B4-CF55AEF80633}" sibTransId="{C69CD31E-5A1F-4E6C-943F-71E8F38C739A}"/>
    <dgm:cxn modelId="{24BAF56E-0848-4F7B-BDE7-C06678668058}" type="presOf" srcId="{C6E33594-66C5-45BC-BC68-6F91B76A7D39}" destId="{CAEF3A43-B002-45C6-B344-57FCA859879A}" srcOrd="0" destOrd="0" presId="urn:microsoft.com/office/officeart/2005/8/layout/vList2"/>
    <dgm:cxn modelId="{B79787AA-A8D5-4036-857F-2C8BF0AADD1C}" srcId="{96F75FE5-8117-4525-BA0E-255E6BADE3CC}" destId="{31B0406D-B99A-4649-8640-249C7D38F6FF}" srcOrd="1" destOrd="0" parTransId="{2E36A53B-D08A-420E-8BEC-A6B26D4C34A8}" sibTransId="{304A10CC-C271-494D-83A5-847F5AAC3678}"/>
    <dgm:cxn modelId="{EB72B944-4602-44DF-8D8C-79694F5FA070}" type="presParOf" srcId="{B2A880E5-9114-46A5-A1C2-15CA80BE9EF0}" destId="{CAEF3A43-B002-45C6-B344-57FCA859879A}" srcOrd="0" destOrd="0" presId="urn:microsoft.com/office/officeart/2005/8/layout/vList2"/>
    <dgm:cxn modelId="{1E16B8E1-AFF0-44F3-8EAF-81227ADD1354}" type="presParOf" srcId="{B2A880E5-9114-46A5-A1C2-15CA80BE9EF0}" destId="{58CC5FA3-9C9F-4559-BD9F-0D456CFA9805}" srcOrd="1" destOrd="0" presId="urn:microsoft.com/office/officeart/2005/8/layout/vList2"/>
    <dgm:cxn modelId="{6BD552A0-4D29-4BC4-BC79-C8F5BCDD5C0E}" type="presParOf" srcId="{B2A880E5-9114-46A5-A1C2-15CA80BE9EF0}" destId="{C5AC1E58-45DA-4A79-9E4A-56139F4C2E9E}" srcOrd="2" destOrd="0" presId="urn:microsoft.com/office/officeart/2005/8/layout/vList2"/>
    <dgm:cxn modelId="{DA6265FA-CF70-4BE9-AF7D-F4B6C8BFACAF}" type="presParOf" srcId="{B2A880E5-9114-46A5-A1C2-15CA80BE9EF0}" destId="{02176606-1B67-472B-9F48-033C862F5B43}" srcOrd="3" destOrd="0" presId="urn:microsoft.com/office/officeart/2005/8/layout/vList2"/>
    <dgm:cxn modelId="{3115752D-B8D9-4DFE-B952-F9251D24D0B3}" type="presParOf" srcId="{B2A880E5-9114-46A5-A1C2-15CA80BE9EF0}" destId="{5E7A577C-55EA-41DE-887C-6F50F2137F3A}" srcOrd="4" destOrd="0" presId="urn:microsoft.com/office/officeart/2005/8/layout/vList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F2457A3-B494-4E2A-A9E4-FD57DA201087}" type="doc">
      <dgm:prSet loTypeId="urn:microsoft.com/office/officeart/2005/8/layout/default#12" loCatId="list" qsTypeId="urn:microsoft.com/office/officeart/2005/8/quickstyle/simple1" qsCatId="simple" csTypeId="urn:microsoft.com/office/officeart/2005/8/colors/accent1_2" csCatId="accent1" phldr="1"/>
      <dgm:spPr/>
      <dgm:t>
        <a:bodyPr/>
        <a:lstStyle/>
        <a:p>
          <a:endParaRPr lang="en-US"/>
        </a:p>
      </dgm:t>
    </dgm:pt>
    <dgm:pt modelId="{B2506668-B277-4924-A32E-B36854B19AD6}">
      <dgm:prSet phldrT="[Text]"/>
      <dgm:spPr>
        <a:solidFill>
          <a:srgbClr val="C00000"/>
        </a:solidFill>
      </dgm:spPr>
      <dgm:t>
        <a:bodyPr/>
        <a:lstStyle/>
        <a:p>
          <a:r>
            <a:rPr lang="en-US" dirty="0" smtClean="0"/>
            <a:t>GOODS AND SERVICES </a:t>
          </a:r>
          <a:endParaRPr lang="en-US" dirty="0"/>
        </a:p>
      </dgm:t>
    </dgm:pt>
    <dgm:pt modelId="{84B2D400-DBC1-4115-92DA-400110275AF1}" type="parTrans" cxnId="{F949322C-650A-4295-9C4E-C50B34656BFC}">
      <dgm:prSet/>
      <dgm:spPr/>
      <dgm:t>
        <a:bodyPr/>
        <a:lstStyle/>
        <a:p>
          <a:endParaRPr lang="en-US"/>
        </a:p>
      </dgm:t>
    </dgm:pt>
    <dgm:pt modelId="{34E3697F-144F-4CBC-990F-93CCBD5DFE6B}" type="sibTrans" cxnId="{F949322C-650A-4295-9C4E-C50B34656BFC}">
      <dgm:prSet/>
      <dgm:spPr/>
      <dgm:t>
        <a:bodyPr/>
        <a:lstStyle/>
        <a:p>
          <a:endParaRPr lang="en-US"/>
        </a:p>
      </dgm:t>
    </dgm:pt>
    <dgm:pt modelId="{6E26AC86-3E6B-4E93-81A6-771CF833D4F3}">
      <dgm:prSet phldrT="[Text]"/>
      <dgm:spPr>
        <a:solidFill>
          <a:srgbClr val="002060"/>
        </a:solidFill>
      </dgm:spPr>
      <dgm:t>
        <a:bodyPr/>
        <a:lstStyle/>
        <a:p>
          <a:r>
            <a:rPr lang="en-US" dirty="0" smtClean="0"/>
            <a:t>INVESTMENTS BY MULTINATIONAL CORPORATIONS </a:t>
          </a:r>
          <a:endParaRPr lang="en-US" dirty="0"/>
        </a:p>
      </dgm:t>
    </dgm:pt>
    <dgm:pt modelId="{A10A1E1E-1B3E-468C-8FBD-B1A29FF80DD8}" type="sibTrans" cxnId="{2D5288BE-516D-4484-A06D-7E64D3BDF2FF}">
      <dgm:prSet/>
      <dgm:spPr/>
      <dgm:t>
        <a:bodyPr/>
        <a:lstStyle/>
        <a:p>
          <a:endParaRPr lang="en-US"/>
        </a:p>
      </dgm:t>
    </dgm:pt>
    <dgm:pt modelId="{FE776775-CCF9-426B-8444-82E57BE4649E}" type="parTrans" cxnId="{2D5288BE-516D-4484-A06D-7E64D3BDF2FF}">
      <dgm:prSet/>
      <dgm:spPr/>
      <dgm:t>
        <a:bodyPr/>
        <a:lstStyle/>
        <a:p>
          <a:endParaRPr lang="en-US"/>
        </a:p>
      </dgm:t>
    </dgm:pt>
    <dgm:pt modelId="{679CA09E-FC07-40E2-B278-FE7D07832148}" type="pres">
      <dgm:prSet presAssocID="{8F2457A3-B494-4E2A-A9E4-FD57DA201087}" presName="diagram" presStyleCnt="0">
        <dgm:presLayoutVars>
          <dgm:dir/>
          <dgm:resizeHandles val="exact"/>
        </dgm:presLayoutVars>
      </dgm:prSet>
      <dgm:spPr/>
      <dgm:t>
        <a:bodyPr/>
        <a:lstStyle/>
        <a:p>
          <a:endParaRPr lang="en-US"/>
        </a:p>
      </dgm:t>
    </dgm:pt>
    <dgm:pt modelId="{30C2E3D4-8987-462E-ADD8-FFDB207D3FC5}" type="pres">
      <dgm:prSet presAssocID="{B2506668-B277-4924-A32E-B36854B19AD6}" presName="node" presStyleLbl="node1" presStyleIdx="0" presStyleCnt="2">
        <dgm:presLayoutVars>
          <dgm:bulletEnabled val="1"/>
        </dgm:presLayoutVars>
      </dgm:prSet>
      <dgm:spPr/>
      <dgm:t>
        <a:bodyPr/>
        <a:lstStyle/>
        <a:p>
          <a:endParaRPr lang="en-US"/>
        </a:p>
      </dgm:t>
    </dgm:pt>
    <dgm:pt modelId="{E293B9A5-638D-4267-8359-673755A5D7CE}" type="pres">
      <dgm:prSet presAssocID="{34E3697F-144F-4CBC-990F-93CCBD5DFE6B}" presName="sibTrans" presStyleCnt="0"/>
      <dgm:spPr/>
    </dgm:pt>
    <dgm:pt modelId="{6BE52193-D9B8-4AF5-918F-CAD2FF86BB6F}" type="pres">
      <dgm:prSet presAssocID="{6E26AC86-3E6B-4E93-81A6-771CF833D4F3}" presName="node" presStyleLbl="node1" presStyleIdx="1" presStyleCnt="2">
        <dgm:presLayoutVars>
          <dgm:bulletEnabled val="1"/>
        </dgm:presLayoutVars>
      </dgm:prSet>
      <dgm:spPr/>
      <dgm:t>
        <a:bodyPr/>
        <a:lstStyle/>
        <a:p>
          <a:endParaRPr lang="en-US"/>
        </a:p>
      </dgm:t>
    </dgm:pt>
  </dgm:ptLst>
  <dgm:cxnLst>
    <dgm:cxn modelId="{96AD42A4-20D9-4AC2-BD3F-72F7AAE8E5D1}" type="presOf" srcId="{B2506668-B277-4924-A32E-B36854B19AD6}" destId="{30C2E3D4-8987-462E-ADD8-FFDB207D3FC5}" srcOrd="0" destOrd="0" presId="urn:microsoft.com/office/officeart/2005/8/layout/default#12"/>
    <dgm:cxn modelId="{3934778C-D4A9-4706-AA8D-AA16CEAE155B}" type="presOf" srcId="{6E26AC86-3E6B-4E93-81A6-771CF833D4F3}" destId="{6BE52193-D9B8-4AF5-918F-CAD2FF86BB6F}" srcOrd="0" destOrd="0" presId="urn:microsoft.com/office/officeart/2005/8/layout/default#12"/>
    <dgm:cxn modelId="{4EF19585-A0D0-4331-8D0E-AE959B9C9B4E}" type="presOf" srcId="{8F2457A3-B494-4E2A-A9E4-FD57DA201087}" destId="{679CA09E-FC07-40E2-B278-FE7D07832148}" srcOrd="0" destOrd="0" presId="urn:microsoft.com/office/officeart/2005/8/layout/default#12"/>
    <dgm:cxn modelId="{F949322C-650A-4295-9C4E-C50B34656BFC}" srcId="{8F2457A3-B494-4E2A-A9E4-FD57DA201087}" destId="{B2506668-B277-4924-A32E-B36854B19AD6}" srcOrd="0" destOrd="0" parTransId="{84B2D400-DBC1-4115-92DA-400110275AF1}" sibTransId="{34E3697F-144F-4CBC-990F-93CCBD5DFE6B}"/>
    <dgm:cxn modelId="{2D5288BE-516D-4484-A06D-7E64D3BDF2FF}" srcId="{8F2457A3-B494-4E2A-A9E4-FD57DA201087}" destId="{6E26AC86-3E6B-4E93-81A6-771CF833D4F3}" srcOrd="1" destOrd="0" parTransId="{FE776775-CCF9-426B-8444-82E57BE4649E}" sibTransId="{A10A1E1E-1B3E-468C-8FBD-B1A29FF80DD8}"/>
    <dgm:cxn modelId="{33170FB8-CD4D-43EE-BE3D-245E3E0BE45C}" type="presParOf" srcId="{679CA09E-FC07-40E2-B278-FE7D07832148}" destId="{30C2E3D4-8987-462E-ADD8-FFDB207D3FC5}" srcOrd="0" destOrd="0" presId="urn:microsoft.com/office/officeart/2005/8/layout/default#12"/>
    <dgm:cxn modelId="{5159CCFE-52BF-4064-B843-C3D228D79B76}" type="presParOf" srcId="{679CA09E-FC07-40E2-B278-FE7D07832148}" destId="{E293B9A5-638D-4267-8359-673755A5D7CE}" srcOrd="1" destOrd="0" presId="urn:microsoft.com/office/officeart/2005/8/layout/default#12"/>
    <dgm:cxn modelId="{5BF2EB58-C373-4EB3-BD6D-95DB4D849CD5}" type="presParOf" srcId="{679CA09E-FC07-40E2-B278-FE7D07832148}" destId="{6BE52193-D9B8-4AF5-918F-CAD2FF86BB6F}" srcOrd="2" destOrd="0" presId="urn:microsoft.com/office/officeart/2005/8/layout/default#12"/>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F2457A3-B494-4E2A-A9E4-FD57DA201087}" type="doc">
      <dgm:prSet loTypeId="urn:microsoft.com/office/officeart/2005/8/layout/default#13" loCatId="list" qsTypeId="urn:microsoft.com/office/officeart/2005/8/quickstyle/simple1" qsCatId="simple" csTypeId="urn:microsoft.com/office/officeart/2005/8/colors/accent1_2" csCatId="accent1" phldr="1"/>
      <dgm:spPr/>
      <dgm:t>
        <a:bodyPr/>
        <a:lstStyle/>
        <a:p>
          <a:endParaRPr lang="en-US"/>
        </a:p>
      </dgm:t>
    </dgm:pt>
    <dgm:pt modelId="{B2506668-B277-4924-A32E-B36854B19AD6}">
      <dgm:prSet phldrT="[Text]"/>
      <dgm:spPr>
        <a:solidFill>
          <a:srgbClr val="C00000"/>
        </a:solidFill>
      </dgm:spPr>
      <dgm:t>
        <a:bodyPr/>
        <a:lstStyle/>
        <a:p>
          <a:r>
            <a:rPr lang="en-US" dirty="0" smtClean="0"/>
            <a:t>GOODS AND SERVCIES  </a:t>
          </a:r>
          <a:endParaRPr lang="en-US" dirty="0"/>
        </a:p>
      </dgm:t>
    </dgm:pt>
    <dgm:pt modelId="{84B2D400-DBC1-4115-92DA-400110275AF1}" type="parTrans" cxnId="{F949322C-650A-4295-9C4E-C50B34656BFC}">
      <dgm:prSet/>
      <dgm:spPr/>
      <dgm:t>
        <a:bodyPr/>
        <a:lstStyle/>
        <a:p>
          <a:endParaRPr lang="en-US"/>
        </a:p>
      </dgm:t>
    </dgm:pt>
    <dgm:pt modelId="{34E3697F-144F-4CBC-990F-93CCBD5DFE6B}" type="sibTrans" cxnId="{F949322C-650A-4295-9C4E-C50B34656BFC}">
      <dgm:prSet/>
      <dgm:spPr/>
      <dgm:t>
        <a:bodyPr/>
        <a:lstStyle/>
        <a:p>
          <a:endParaRPr lang="en-US"/>
        </a:p>
      </dgm:t>
    </dgm:pt>
    <dgm:pt modelId="{E2437E6D-40ED-492A-99D9-0901F7EAA67B}">
      <dgm:prSet phldrT="[Text]"/>
      <dgm:spPr>
        <a:solidFill>
          <a:srgbClr val="00B050"/>
        </a:solidFill>
      </dgm:spPr>
      <dgm:t>
        <a:bodyPr/>
        <a:lstStyle/>
        <a:p>
          <a:r>
            <a:rPr lang="en-US" dirty="0" smtClean="0"/>
            <a:t>FINANCIAL CAPITAL  </a:t>
          </a:r>
          <a:endParaRPr lang="en-US" dirty="0"/>
        </a:p>
      </dgm:t>
    </dgm:pt>
    <dgm:pt modelId="{9A816BAD-7181-4CE2-A8FD-7A72F4806FCB}" type="parTrans" cxnId="{038F563F-3D90-46B7-B161-8AB31F55F92B}">
      <dgm:prSet/>
      <dgm:spPr/>
      <dgm:t>
        <a:bodyPr/>
        <a:lstStyle/>
        <a:p>
          <a:endParaRPr lang="en-US"/>
        </a:p>
      </dgm:t>
    </dgm:pt>
    <dgm:pt modelId="{3A203079-2A45-4822-8B56-973CB00145B0}" type="sibTrans" cxnId="{038F563F-3D90-46B7-B161-8AB31F55F92B}">
      <dgm:prSet/>
      <dgm:spPr/>
      <dgm:t>
        <a:bodyPr/>
        <a:lstStyle/>
        <a:p>
          <a:endParaRPr lang="en-US"/>
        </a:p>
      </dgm:t>
    </dgm:pt>
    <dgm:pt modelId="{6E26AC86-3E6B-4E93-81A6-771CF833D4F3}">
      <dgm:prSet phldrT="[Text]"/>
      <dgm:spPr>
        <a:solidFill>
          <a:srgbClr val="002060"/>
        </a:solidFill>
      </dgm:spPr>
      <dgm:t>
        <a:bodyPr/>
        <a:lstStyle/>
        <a:p>
          <a:r>
            <a:rPr lang="en-US" dirty="0" smtClean="0"/>
            <a:t>INVESTMENTS BY MULTINATIONAL CORPORATIONS </a:t>
          </a:r>
          <a:endParaRPr lang="en-US" dirty="0"/>
        </a:p>
      </dgm:t>
    </dgm:pt>
    <dgm:pt modelId="{A10A1E1E-1B3E-468C-8FBD-B1A29FF80DD8}" type="sibTrans" cxnId="{2D5288BE-516D-4484-A06D-7E64D3BDF2FF}">
      <dgm:prSet/>
      <dgm:spPr/>
      <dgm:t>
        <a:bodyPr/>
        <a:lstStyle/>
        <a:p>
          <a:endParaRPr lang="en-US"/>
        </a:p>
      </dgm:t>
    </dgm:pt>
    <dgm:pt modelId="{FE776775-CCF9-426B-8444-82E57BE4649E}" type="parTrans" cxnId="{2D5288BE-516D-4484-A06D-7E64D3BDF2FF}">
      <dgm:prSet/>
      <dgm:spPr/>
      <dgm:t>
        <a:bodyPr/>
        <a:lstStyle/>
        <a:p>
          <a:endParaRPr lang="en-US"/>
        </a:p>
      </dgm:t>
    </dgm:pt>
    <dgm:pt modelId="{679CA09E-FC07-40E2-B278-FE7D07832148}" type="pres">
      <dgm:prSet presAssocID="{8F2457A3-B494-4E2A-A9E4-FD57DA201087}" presName="diagram" presStyleCnt="0">
        <dgm:presLayoutVars>
          <dgm:dir/>
          <dgm:resizeHandles val="exact"/>
        </dgm:presLayoutVars>
      </dgm:prSet>
      <dgm:spPr/>
      <dgm:t>
        <a:bodyPr/>
        <a:lstStyle/>
        <a:p>
          <a:endParaRPr lang="en-US"/>
        </a:p>
      </dgm:t>
    </dgm:pt>
    <dgm:pt modelId="{30C2E3D4-8987-462E-ADD8-FFDB207D3FC5}" type="pres">
      <dgm:prSet presAssocID="{B2506668-B277-4924-A32E-B36854B19AD6}" presName="node" presStyleLbl="node1" presStyleIdx="0" presStyleCnt="3">
        <dgm:presLayoutVars>
          <dgm:bulletEnabled val="1"/>
        </dgm:presLayoutVars>
      </dgm:prSet>
      <dgm:spPr/>
      <dgm:t>
        <a:bodyPr/>
        <a:lstStyle/>
        <a:p>
          <a:endParaRPr lang="en-US"/>
        </a:p>
      </dgm:t>
    </dgm:pt>
    <dgm:pt modelId="{E293B9A5-638D-4267-8359-673755A5D7CE}" type="pres">
      <dgm:prSet presAssocID="{34E3697F-144F-4CBC-990F-93CCBD5DFE6B}" presName="sibTrans" presStyleCnt="0"/>
      <dgm:spPr/>
    </dgm:pt>
    <dgm:pt modelId="{6BE52193-D9B8-4AF5-918F-CAD2FF86BB6F}" type="pres">
      <dgm:prSet presAssocID="{6E26AC86-3E6B-4E93-81A6-771CF833D4F3}" presName="node" presStyleLbl="node1" presStyleIdx="1" presStyleCnt="3">
        <dgm:presLayoutVars>
          <dgm:bulletEnabled val="1"/>
        </dgm:presLayoutVars>
      </dgm:prSet>
      <dgm:spPr/>
      <dgm:t>
        <a:bodyPr/>
        <a:lstStyle/>
        <a:p>
          <a:endParaRPr lang="en-US"/>
        </a:p>
      </dgm:t>
    </dgm:pt>
    <dgm:pt modelId="{A9FF85CB-2F1D-4A41-AD8C-6C9AA9BD8644}" type="pres">
      <dgm:prSet presAssocID="{A10A1E1E-1B3E-468C-8FBD-B1A29FF80DD8}" presName="sibTrans" presStyleCnt="0"/>
      <dgm:spPr/>
    </dgm:pt>
    <dgm:pt modelId="{E23CC1F2-18BA-47D1-9E87-0A91B983D807}" type="pres">
      <dgm:prSet presAssocID="{E2437E6D-40ED-492A-99D9-0901F7EAA67B}" presName="node" presStyleLbl="node1" presStyleIdx="2" presStyleCnt="3">
        <dgm:presLayoutVars>
          <dgm:bulletEnabled val="1"/>
        </dgm:presLayoutVars>
      </dgm:prSet>
      <dgm:spPr/>
      <dgm:t>
        <a:bodyPr/>
        <a:lstStyle/>
        <a:p>
          <a:endParaRPr lang="en-US"/>
        </a:p>
      </dgm:t>
    </dgm:pt>
  </dgm:ptLst>
  <dgm:cxnLst>
    <dgm:cxn modelId="{AAFDE373-186D-4CDA-A350-9AEB0121CBFE}" type="presOf" srcId="{6E26AC86-3E6B-4E93-81A6-771CF833D4F3}" destId="{6BE52193-D9B8-4AF5-918F-CAD2FF86BB6F}" srcOrd="0" destOrd="0" presId="urn:microsoft.com/office/officeart/2005/8/layout/default#13"/>
    <dgm:cxn modelId="{F949322C-650A-4295-9C4E-C50B34656BFC}" srcId="{8F2457A3-B494-4E2A-A9E4-FD57DA201087}" destId="{B2506668-B277-4924-A32E-B36854B19AD6}" srcOrd="0" destOrd="0" parTransId="{84B2D400-DBC1-4115-92DA-400110275AF1}" sibTransId="{34E3697F-144F-4CBC-990F-93CCBD5DFE6B}"/>
    <dgm:cxn modelId="{038F563F-3D90-46B7-B161-8AB31F55F92B}" srcId="{8F2457A3-B494-4E2A-A9E4-FD57DA201087}" destId="{E2437E6D-40ED-492A-99D9-0901F7EAA67B}" srcOrd="2" destOrd="0" parTransId="{9A816BAD-7181-4CE2-A8FD-7A72F4806FCB}" sibTransId="{3A203079-2A45-4822-8B56-973CB00145B0}"/>
    <dgm:cxn modelId="{03F70300-558B-4AB8-B6CD-119BFBD33328}" type="presOf" srcId="{E2437E6D-40ED-492A-99D9-0901F7EAA67B}" destId="{E23CC1F2-18BA-47D1-9E87-0A91B983D807}" srcOrd="0" destOrd="0" presId="urn:microsoft.com/office/officeart/2005/8/layout/default#13"/>
    <dgm:cxn modelId="{9A9180F5-D117-4AEB-ADB2-BEFC11BC7E7F}" type="presOf" srcId="{B2506668-B277-4924-A32E-B36854B19AD6}" destId="{30C2E3D4-8987-462E-ADD8-FFDB207D3FC5}" srcOrd="0" destOrd="0" presId="urn:microsoft.com/office/officeart/2005/8/layout/default#13"/>
    <dgm:cxn modelId="{C28E8CC0-5A16-4071-82BD-76196557E696}" type="presOf" srcId="{8F2457A3-B494-4E2A-A9E4-FD57DA201087}" destId="{679CA09E-FC07-40E2-B278-FE7D07832148}" srcOrd="0" destOrd="0" presId="urn:microsoft.com/office/officeart/2005/8/layout/default#13"/>
    <dgm:cxn modelId="{2D5288BE-516D-4484-A06D-7E64D3BDF2FF}" srcId="{8F2457A3-B494-4E2A-A9E4-FD57DA201087}" destId="{6E26AC86-3E6B-4E93-81A6-771CF833D4F3}" srcOrd="1" destOrd="0" parTransId="{FE776775-CCF9-426B-8444-82E57BE4649E}" sibTransId="{A10A1E1E-1B3E-468C-8FBD-B1A29FF80DD8}"/>
    <dgm:cxn modelId="{82C8405D-58CE-4D63-AE93-5658DFEAD679}" type="presParOf" srcId="{679CA09E-FC07-40E2-B278-FE7D07832148}" destId="{30C2E3D4-8987-462E-ADD8-FFDB207D3FC5}" srcOrd="0" destOrd="0" presId="urn:microsoft.com/office/officeart/2005/8/layout/default#13"/>
    <dgm:cxn modelId="{3693CFA0-E1D0-4E9A-A58B-777BACB7976A}" type="presParOf" srcId="{679CA09E-FC07-40E2-B278-FE7D07832148}" destId="{E293B9A5-638D-4267-8359-673755A5D7CE}" srcOrd="1" destOrd="0" presId="urn:microsoft.com/office/officeart/2005/8/layout/default#13"/>
    <dgm:cxn modelId="{CA3A8FF3-EF21-48B1-A897-ECC6D183F21D}" type="presParOf" srcId="{679CA09E-FC07-40E2-B278-FE7D07832148}" destId="{6BE52193-D9B8-4AF5-918F-CAD2FF86BB6F}" srcOrd="2" destOrd="0" presId="urn:microsoft.com/office/officeart/2005/8/layout/default#13"/>
    <dgm:cxn modelId="{770FB104-4AED-48CD-A0E1-EB73F0971FD4}" type="presParOf" srcId="{679CA09E-FC07-40E2-B278-FE7D07832148}" destId="{A9FF85CB-2F1D-4A41-AD8C-6C9AA9BD8644}" srcOrd="3" destOrd="0" presId="urn:microsoft.com/office/officeart/2005/8/layout/default#13"/>
    <dgm:cxn modelId="{30CE5C89-90B3-4698-B8BF-A32B4A6A87D9}" type="presParOf" srcId="{679CA09E-FC07-40E2-B278-FE7D07832148}" destId="{E23CC1F2-18BA-47D1-9E87-0A91B983D807}" srcOrd="4" destOrd="0" presId="urn:microsoft.com/office/officeart/2005/8/layout/default#13"/>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F2457A3-B494-4E2A-A9E4-FD57DA201087}" type="doc">
      <dgm:prSet loTypeId="urn:microsoft.com/office/officeart/2005/8/layout/default#14" loCatId="list" qsTypeId="urn:microsoft.com/office/officeart/2005/8/quickstyle/simple1" qsCatId="simple" csTypeId="urn:microsoft.com/office/officeart/2005/8/colors/accent1_2" csCatId="accent1" phldr="1"/>
      <dgm:spPr/>
      <dgm:t>
        <a:bodyPr/>
        <a:lstStyle/>
        <a:p>
          <a:endParaRPr lang="en-US"/>
        </a:p>
      </dgm:t>
    </dgm:pt>
    <dgm:pt modelId="{B2506668-B277-4924-A32E-B36854B19AD6}">
      <dgm:prSet phldrT="[Text]"/>
      <dgm:spPr>
        <a:solidFill>
          <a:srgbClr val="C00000"/>
        </a:solidFill>
      </dgm:spPr>
      <dgm:t>
        <a:bodyPr/>
        <a:lstStyle/>
        <a:p>
          <a:r>
            <a:rPr lang="en-US" dirty="0" smtClean="0"/>
            <a:t>GOODS AND SERVICES </a:t>
          </a:r>
          <a:endParaRPr lang="en-US" dirty="0"/>
        </a:p>
      </dgm:t>
    </dgm:pt>
    <dgm:pt modelId="{84B2D400-DBC1-4115-92DA-400110275AF1}" type="parTrans" cxnId="{F949322C-650A-4295-9C4E-C50B34656BFC}">
      <dgm:prSet/>
      <dgm:spPr/>
      <dgm:t>
        <a:bodyPr/>
        <a:lstStyle/>
        <a:p>
          <a:endParaRPr lang="en-US"/>
        </a:p>
      </dgm:t>
    </dgm:pt>
    <dgm:pt modelId="{34E3697F-144F-4CBC-990F-93CCBD5DFE6B}" type="sibTrans" cxnId="{F949322C-650A-4295-9C4E-C50B34656BFC}">
      <dgm:prSet/>
      <dgm:spPr/>
      <dgm:t>
        <a:bodyPr/>
        <a:lstStyle/>
        <a:p>
          <a:endParaRPr lang="en-US"/>
        </a:p>
      </dgm:t>
    </dgm:pt>
    <dgm:pt modelId="{E2437E6D-40ED-492A-99D9-0901F7EAA67B}">
      <dgm:prSet phldrT="[Text]"/>
      <dgm:spPr>
        <a:solidFill>
          <a:srgbClr val="00B050"/>
        </a:solidFill>
      </dgm:spPr>
      <dgm:t>
        <a:bodyPr/>
        <a:lstStyle/>
        <a:p>
          <a:r>
            <a:rPr lang="en-US" dirty="0" smtClean="0"/>
            <a:t>FINANCIAL CAPITAL </a:t>
          </a:r>
          <a:endParaRPr lang="en-US" dirty="0"/>
        </a:p>
      </dgm:t>
    </dgm:pt>
    <dgm:pt modelId="{9A816BAD-7181-4CE2-A8FD-7A72F4806FCB}" type="parTrans" cxnId="{038F563F-3D90-46B7-B161-8AB31F55F92B}">
      <dgm:prSet/>
      <dgm:spPr/>
      <dgm:t>
        <a:bodyPr/>
        <a:lstStyle/>
        <a:p>
          <a:endParaRPr lang="en-US"/>
        </a:p>
      </dgm:t>
    </dgm:pt>
    <dgm:pt modelId="{3A203079-2A45-4822-8B56-973CB00145B0}" type="sibTrans" cxnId="{038F563F-3D90-46B7-B161-8AB31F55F92B}">
      <dgm:prSet/>
      <dgm:spPr/>
      <dgm:t>
        <a:bodyPr/>
        <a:lstStyle/>
        <a:p>
          <a:endParaRPr lang="en-US"/>
        </a:p>
      </dgm:t>
    </dgm:pt>
    <dgm:pt modelId="{70BA953A-68F1-4622-862E-8A3B97493062}">
      <dgm:prSet phldrT="[Text]"/>
      <dgm:spPr>
        <a:solidFill>
          <a:schemeClr val="tx1"/>
        </a:solidFill>
      </dgm:spPr>
      <dgm:t>
        <a:bodyPr/>
        <a:lstStyle/>
        <a:p>
          <a:r>
            <a:rPr lang="en-US" dirty="0" smtClean="0"/>
            <a:t>LABOR   </a:t>
          </a:r>
          <a:endParaRPr lang="en-US" dirty="0"/>
        </a:p>
      </dgm:t>
    </dgm:pt>
    <dgm:pt modelId="{5B82E167-68C3-47CB-A085-609E30CE30B4}" type="parTrans" cxnId="{FE141493-F461-4EC8-AC4F-9E40ED03B6F0}">
      <dgm:prSet/>
      <dgm:spPr/>
      <dgm:t>
        <a:bodyPr/>
        <a:lstStyle/>
        <a:p>
          <a:endParaRPr lang="en-US"/>
        </a:p>
      </dgm:t>
    </dgm:pt>
    <dgm:pt modelId="{DC124B8F-E4AC-44CB-BAB9-F1737B8A76A8}" type="sibTrans" cxnId="{FE141493-F461-4EC8-AC4F-9E40ED03B6F0}">
      <dgm:prSet/>
      <dgm:spPr/>
      <dgm:t>
        <a:bodyPr/>
        <a:lstStyle/>
        <a:p>
          <a:endParaRPr lang="en-US"/>
        </a:p>
      </dgm:t>
    </dgm:pt>
    <dgm:pt modelId="{6E26AC86-3E6B-4E93-81A6-771CF833D4F3}">
      <dgm:prSet phldrT="[Text]"/>
      <dgm:spPr>
        <a:solidFill>
          <a:srgbClr val="002060"/>
        </a:solidFill>
      </dgm:spPr>
      <dgm:t>
        <a:bodyPr/>
        <a:lstStyle/>
        <a:p>
          <a:r>
            <a:rPr lang="en-US" dirty="0" smtClean="0"/>
            <a:t>INVESTMENTS BY MULTINATIONAL CORPORATIONS </a:t>
          </a:r>
          <a:endParaRPr lang="en-US" dirty="0"/>
        </a:p>
      </dgm:t>
    </dgm:pt>
    <dgm:pt modelId="{A10A1E1E-1B3E-468C-8FBD-B1A29FF80DD8}" type="sibTrans" cxnId="{2D5288BE-516D-4484-A06D-7E64D3BDF2FF}">
      <dgm:prSet/>
      <dgm:spPr/>
      <dgm:t>
        <a:bodyPr/>
        <a:lstStyle/>
        <a:p>
          <a:endParaRPr lang="en-US"/>
        </a:p>
      </dgm:t>
    </dgm:pt>
    <dgm:pt modelId="{FE776775-CCF9-426B-8444-82E57BE4649E}" type="parTrans" cxnId="{2D5288BE-516D-4484-A06D-7E64D3BDF2FF}">
      <dgm:prSet/>
      <dgm:spPr/>
      <dgm:t>
        <a:bodyPr/>
        <a:lstStyle/>
        <a:p>
          <a:endParaRPr lang="en-US"/>
        </a:p>
      </dgm:t>
    </dgm:pt>
    <dgm:pt modelId="{679CA09E-FC07-40E2-B278-FE7D07832148}" type="pres">
      <dgm:prSet presAssocID="{8F2457A3-B494-4E2A-A9E4-FD57DA201087}" presName="diagram" presStyleCnt="0">
        <dgm:presLayoutVars>
          <dgm:dir/>
          <dgm:resizeHandles val="exact"/>
        </dgm:presLayoutVars>
      </dgm:prSet>
      <dgm:spPr/>
      <dgm:t>
        <a:bodyPr/>
        <a:lstStyle/>
        <a:p>
          <a:endParaRPr lang="en-US"/>
        </a:p>
      </dgm:t>
    </dgm:pt>
    <dgm:pt modelId="{30C2E3D4-8987-462E-ADD8-FFDB207D3FC5}" type="pres">
      <dgm:prSet presAssocID="{B2506668-B277-4924-A32E-B36854B19AD6}" presName="node" presStyleLbl="node1" presStyleIdx="0" presStyleCnt="4">
        <dgm:presLayoutVars>
          <dgm:bulletEnabled val="1"/>
        </dgm:presLayoutVars>
      </dgm:prSet>
      <dgm:spPr/>
      <dgm:t>
        <a:bodyPr/>
        <a:lstStyle/>
        <a:p>
          <a:endParaRPr lang="en-US"/>
        </a:p>
      </dgm:t>
    </dgm:pt>
    <dgm:pt modelId="{E293B9A5-638D-4267-8359-673755A5D7CE}" type="pres">
      <dgm:prSet presAssocID="{34E3697F-144F-4CBC-990F-93CCBD5DFE6B}" presName="sibTrans" presStyleCnt="0"/>
      <dgm:spPr/>
    </dgm:pt>
    <dgm:pt modelId="{6BE52193-D9B8-4AF5-918F-CAD2FF86BB6F}" type="pres">
      <dgm:prSet presAssocID="{6E26AC86-3E6B-4E93-81A6-771CF833D4F3}" presName="node" presStyleLbl="node1" presStyleIdx="1" presStyleCnt="4">
        <dgm:presLayoutVars>
          <dgm:bulletEnabled val="1"/>
        </dgm:presLayoutVars>
      </dgm:prSet>
      <dgm:spPr/>
      <dgm:t>
        <a:bodyPr/>
        <a:lstStyle/>
        <a:p>
          <a:endParaRPr lang="en-US"/>
        </a:p>
      </dgm:t>
    </dgm:pt>
    <dgm:pt modelId="{A9FF85CB-2F1D-4A41-AD8C-6C9AA9BD8644}" type="pres">
      <dgm:prSet presAssocID="{A10A1E1E-1B3E-468C-8FBD-B1A29FF80DD8}" presName="sibTrans" presStyleCnt="0"/>
      <dgm:spPr/>
    </dgm:pt>
    <dgm:pt modelId="{E23CC1F2-18BA-47D1-9E87-0A91B983D807}" type="pres">
      <dgm:prSet presAssocID="{E2437E6D-40ED-492A-99D9-0901F7EAA67B}" presName="node" presStyleLbl="node1" presStyleIdx="2" presStyleCnt="4">
        <dgm:presLayoutVars>
          <dgm:bulletEnabled val="1"/>
        </dgm:presLayoutVars>
      </dgm:prSet>
      <dgm:spPr/>
      <dgm:t>
        <a:bodyPr/>
        <a:lstStyle/>
        <a:p>
          <a:endParaRPr lang="en-US"/>
        </a:p>
      </dgm:t>
    </dgm:pt>
    <dgm:pt modelId="{8C52744F-3AEC-4F1E-AECF-DF2FCCE454FD}" type="pres">
      <dgm:prSet presAssocID="{3A203079-2A45-4822-8B56-973CB00145B0}" presName="sibTrans" presStyleCnt="0"/>
      <dgm:spPr/>
    </dgm:pt>
    <dgm:pt modelId="{65732043-2857-44C5-B7A1-F4251090F5F9}" type="pres">
      <dgm:prSet presAssocID="{70BA953A-68F1-4622-862E-8A3B97493062}" presName="node" presStyleLbl="node1" presStyleIdx="3" presStyleCnt="4">
        <dgm:presLayoutVars>
          <dgm:bulletEnabled val="1"/>
        </dgm:presLayoutVars>
      </dgm:prSet>
      <dgm:spPr/>
      <dgm:t>
        <a:bodyPr/>
        <a:lstStyle/>
        <a:p>
          <a:endParaRPr lang="en-US"/>
        </a:p>
      </dgm:t>
    </dgm:pt>
  </dgm:ptLst>
  <dgm:cxnLst>
    <dgm:cxn modelId="{FE141493-F461-4EC8-AC4F-9E40ED03B6F0}" srcId="{8F2457A3-B494-4E2A-A9E4-FD57DA201087}" destId="{70BA953A-68F1-4622-862E-8A3B97493062}" srcOrd="3" destOrd="0" parTransId="{5B82E167-68C3-47CB-A085-609E30CE30B4}" sibTransId="{DC124B8F-E4AC-44CB-BAB9-F1737B8A76A8}"/>
    <dgm:cxn modelId="{4B813C3D-A3E2-4AC6-9F13-76E6D218D282}" type="presOf" srcId="{E2437E6D-40ED-492A-99D9-0901F7EAA67B}" destId="{E23CC1F2-18BA-47D1-9E87-0A91B983D807}" srcOrd="0" destOrd="0" presId="urn:microsoft.com/office/officeart/2005/8/layout/default#14"/>
    <dgm:cxn modelId="{1B117B99-50F0-4295-8701-D0C37AA0BE6A}" type="presOf" srcId="{70BA953A-68F1-4622-862E-8A3B97493062}" destId="{65732043-2857-44C5-B7A1-F4251090F5F9}" srcOrd="0" destOrd="0" presId="urn:microsoft.com/office/officeart/2005/8/layout/default#14"/>
    <dgm:cxn modelId="{F949322C-650A-4295-9C4E-C50B34656BFC}" srcId="{8F2457A3-B494-4E2A-A9E4-FD57DA201087}" destId="{B2506668-B277-4924-A32E-B36854B19AD6}" srcOrd="0" destOrd="0" parTransId="{84B2D400-DBC1-4115-92DA-400110275AF1}" sibTransId="{34E3697F-144F-4CBC-990F-93CCBD5DFE6B}"/>
    <dgm:cxn modelId="{038F563F-3D90-46B7-B161-8AB31F55F92B}" srcId="{8F2457A3-B494-4E2A-A9E4-FD57DA201087}" destId="{E2437E6D-40ED-492A-99D9-0901F7EAA67B}" srcOrd="2" destOrd="0" parTransId="{9A816BAD-7181-4CE2-A8FD-7A72F4806FCB}" sibTransId="{3A203079-2A45-4822-8B56-973CB00145B0}"/>
    <dgm:cxn modelId="{198518E5-1B10-427D-943D-BB8ACAE9CFBA}" type="presOf" srcId="{8F2457A3-B494-4E2A-A9E4-FD57DA201087}" destId="{679CA09E-FC07-40E2-B278-FE7D07832148}" srcOrd="0" destOrd="0" presId="urn:microsoft.com/office/officeart/2005/8/layout/default#14"/>
    <dgm:cxn modelId="{31E5F892-2D0C-4E74-8BD6-2C25FE5164E5}" type="presOf" srcId="{B2506668-B277-4924-A32E-B36854B19AD6}" destId="{30C2E3D4-8987-462E-ADD8-FFDB207D3FC5}" srcOrd="0" destOrd="0" presId="urn:microsoft.com/office/officeart/2005/8/layout/default#14"/>
    <dgm:cxn modelId="{2D5288BE-516D-4484-A06D-7E64D3BDF2FF}" srcId="{8F2457A3-B494-4E2A-A9E4-FD57DA201087}" destId="{6E26AC86-3E6B-4E93-81A6-771CF833D4F3}" srcOrd="1" destOrd="0" parTransId="{FE776775-CCF9-426B-8444-82E57BE4649E}" sibTransId="{A10A1E1E-1B3E-468C-8FBD-B1A29FF80DD8}"/>
    <dgm:cxn modelId="{3075C199-9942-442C-8CD0-2AAE70C62291}" type="presOf" srcId="{6E26AC86-3E6B-4E93-81A6-771CF833D4F3}" destId="{6BE52193-D9B8-4AF5-918F-CAD2FF86BB6F}" srcOrd="0" destOrd="0" presId="urn:microsoft.com/office/officeart/2005/8/layout/default#14"/>
    <dgm:cxn modelId="{7089E720-82C9-4258-88E1-0ACCFCDA4C24}" type="presParOf" srcId="{679CA09E-FC07-40E2-B278-FE7D07832148}" destId="{30C2E3D4-8987-462E-ADD8-FFDB207D3FC5}" srcOrd="0" destOrd="0" presId="urn:microsoft.com/office/officeart/2005/8/layout/default#14"/>
    <dgm:cxn modelId="{C34D24CB-82A3-470D-8539-9319B8560160}" type="presParOf" srcId="{679CA09E-FC07-40E2-B278-FE7D07832148}" destId="{E293B9A5-638D-4267-8359-673755A5D7CE}" srcOrd="1" destOrd="0" presId="urn:microsoft.com/office/officeart/2005/8/layout/default#14"/>
    <dgm:cxn modelId="{25A77A83-B785-4AAE-8690-E001F9B85EF3}" type="presParOf" srcId="{679CA09E-FC07-40E2-B278-FE7D07832148}" destId="{6BE52193-D9B8-4AF5-918F-CAD2FF86BB6F}" srcOrd="2" destOrd="0" presId="urn:microsoft.com/office/officeart/2005/8/layout/default#14"/>
    <dgm:cxn modelId="{8F352300-F4CD-437A-A7F0-BA628E2A03B0}" type="presParOf" srcId="{679CA09E-FC07-40E2-B278-FE7D07832148}" destId="{A9FF85CB-2F1D-4A41-AD8C-6C9AA9BD8644}" srcOrd="3" destOrd="0" presId="urn:microsoft.com/office/officeart/2005/8/layout/default#14"/>
    <dgm:cxn modelId="{E9BD62A3-B628-474D-BF74-4A1C4A2AE0B6}" type="presParOf" srcId="{679CA09E-FC07-40E2-B278-FE7D07832148}" destId="{E23CC1F2-18BA-47D1-9E87-0A91B983D807}" srcOrd="4" destOrd="0" presId="urn:microsoft.com/office/officeart/2005/8/layout/default#14"/>
    <dgm:cxn modelId="{F0A55B72-040B-48A7-ABE3-344A907B6F57}" type="presParOf" srcId="{679CA09E-FC07-40E2-B278-FE7D07832148}" destId="{8C52744F-3AEC-4F1E-AECF-DF2FCCE454FD}" srcOrd="5" destOrd="0" presId="urn:microsoft.com/office/officeart/2005/8/layout/default#14"/>
    <dgm:cxn modelId="{608FA51E-7FF4-423D-9BC8-12989D8032FF}" type="presParOf" srcId="{679CA09E-FC07-40E2-B278-FE7D07832148}" destId="{65732043-2857-44C5-B7A1-F4251090F5F9}" srcOrd="6" destOrd="0" presId="urn:microsoft.com/office/officeart/2005/8/layout/default#14"/>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89DF49E-2239-4EFF-BF1C-76BBFC1F05B0}"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n-US"/>
        </a:p>
      </dgm:t>
    </dgm:pt>
    <dgm:pt modelId="{18E96AC1-03A5-42E7-9604-B1B908B7B6A1}">
      <dgm:prSet/>
      <dgm:spPr>
        <a:solidFill>
          <a:srgbClr val="C00000"/>
        </a:solidFill>
      </dgm:spPr>
      <dgm:t>
        <a:bodyPr/>
        <a:lstStyle/>
        <a:p>
          <a:pPr rtl="0"/>
          <a:r>
            <a:rPr lang="en-US" smtClean="0"/>
            <a:t>I. The Rise of the West</a:t>
          </a:r>
          <a:endParaRPr lang="en-US"/>
        </a:p>
      </dgm:t>
    </dgm:pt>
    <dgm:pt modelId="{D6BECA7E-9D21-4DA7-82F9-6F0B782346C1}" type="parTrans" cxnId="{A2984AED-CB5F-4BFA-8A4D-4D9CFA11CD91}">
      <dgm:prSet/>
      <dgm:spPr/>
      <dgm:t>
        <a:bodyPr/>
        <a:lstStyle/>
        <a:p>
          <a:endParaRPr lang="en-US"/>
        </a:p>
      </dgm:t>
    </dgm:pt>
    <dgm:pt modelId="{551B06FA-CEF8-41C1-B13B-65F9A75BA253}" type="sibTrans" cxnId="{A2984AED-CB5F-4BFA-8A4D-4D9CFA11CD91}">
      <dgm:prSet/>
      <dgm:spPr/>
      <dgm:t>
        <a:bodyPr/>
        <a:lstStyle/>
        <a:p>
          <a:endParaRPr lang="en-US"/>
        </a:p>
      </dgm:t>
    </dgm:pt>
    <dgm:pt modelId="{337B0F68-DF9D-47AC-A882-94FD8688851B}">
      <dgm:prSet/>
      <dgm:spPr>
        <a:solidFill>
          <a:srgbClr val="7030A0"/>
        </a:solidFill>
      </dgm:spPr>
      <dgm:t>
        <a:bodyPr/>
        <a:lstStyle/>
        <a:p>
          <a:pPr rtl="0"/>
          <a:r>
            <a:rPr lang="en-US" smtClean="0"/>
            <a:t>2. The rise of the US</a:t>
          </a:r>
          <a:endParaRPr lang="en-US"/>
        </a:p>
      </dgm:t>
    </dgm:pt>
    <dgm:pt modelId="{EB8C3B13-E885-4A27-B29C-C5AB2CC52451}" type="parTrans" cxnId="{17FD36E8-3A71-44EB-BEF6-28C9B4A976D6}">
      <dgm:prSet/>
      <dgm:spPr/>
      <dgm:t>
        <a:bodyPr/>
        <a:lstStyle/>
        <a:p>
          <a:endParaRPr lang="en-US"/>
        </a:p>
      </dgm:t>
    </dgm:pt>
    <dgm:pt modelId="{3EBF4A41-09C1-4EA3-9EB8-CCC0F665A445}" type="sibTrans" cxnId="{17FD36E8-3A71-44EB-BEF6-28C9B4A976D6}">
      <dgm:prSet/>
      <dgm:spPr/>
      <dgm:t>
        <a:bodyPr/>
        <a:lstStyle/>
        <a:p>
          <a:endParaRPr lang="en-US"/>
        </a:p>
      </dgm:t>
    </dgm:pt>
    <dgm:pt modelId="{87D41552-4B89-4509-9F3E-283DA563D9FD}">
      <dgm:prSet/>
      <dgm:spPr>
        <a:solidFill>
          <a:srgbClr val="FF0000"/>
        </a:solidFill>
      </dgm:spPr>
      <dgm:t>
        <a:bodyPr/>
        <a:lstStyle/>
        <a:p>
          <a:pPr rtl="0"/>
          <a:r>
            <a:rPr lang="en-US" dirty="0" smtClean="0"/>
            <a:t>3. The Rise of China</a:t>
          </a:r>
          <a:endParaRPr lang="en-US" dirty="0"/>
        </a:p>
      </dgm:t>
    </dgm:pt>
    <dgm:pt modelId="{D8CD4462-887A-4CAD-8731-0828F7BF28E9}" type="parTrans" cxnId="{3821048E-A8C3-4BB3-A779-5E641CB7167E}">
      <dgm:prSet/>
      <dgm:spPr/>
      <dgm:t>
        <a:bodyPr/>
        <a:lstStyle/>
        <a:p>
          <a:endParaRPr lang="en-US"/>
        </a:p>
      </dgm:t>
    </dgm:pt>
    <dgm:pt modelId="{E44C4AF3-3893-4B7D-AB7C-613262F9CE82}" type="sibTrans" cxnId="{3821048E-A8C3-4BB3-A779-5E641CB7167E}">
      <dgm:prSet/>
      <dgm:spPr/>
      <dgm:t>
        <a:bodyPr/>
        <a:lstStyle/>
        <a:p>
          <a:endParaRPr lang="en-US"/>
        </a:p>
      </dgm:t>
    </dgm:pt>
    <dgm:pt modelId="{71ECA6EA-AEF7-4597-AD92-CC8E32547F31}" type="pres">
      <dgm:prSet presAssocID="{589DF49E-2239-4EFF-BF1C-76BBFC1F05B0}" presName="Name0" presStyleCnt="0">
        <dgm:presLayoutVars>
          <dgm:dir/>
          <dgm:resizeHandles val="exact"/>
        </dgm:presLayoutVars>
      </dgm:prSet>
      <dgm:spPr/>
      <dgm:t>
        <a:bodyPr/>
        <a:lstStyle/>
        <a:p>
          <a:endParaRPr lang="en-US"/>
        </a:p>
      </dgm:t>
    </dgm:pt>
    <dgm:pt modelId="{948F6371-2CA5-434C-8239-C342ED4F1C17}" type="pres">
      <dgm:prSet presAssocID="{18E96AC1-03A5-42E7-9604-B1B908B7B6A1}" presName="node" presStyleLbl="node1" presStyleIdx="0" presStyleCnt="3">
        <dgm:presLayoutVars>
          <dgm:bulletEnabled val="1"/>
        </dgm:presLayoutVars>
      </dgm:prSet>
      <dgm:spPr/>
      <dgm:t>
        <a:bodyPr/>
        <a:lstStyle/>
        <a:p>
          <a:endParaRPr lang="en-US"/>
        </a:p>
      </dgm:t>
    </dgm:pt>
    <dgm:pt modelId="{D74BF9CA-5946-4C84-B6FB-FAB3036BB3F9}" type="pres">
      <dgm:prSet presAssocID="{551B06FA-CEF8-41C1-B13B-65F9A75BA253}" presName="sibTrans" presStyleCnt="0"/>
      <dgm:spPr/>
    </dgm:pt>
    <dgm:pt modelId="{66EFC2B9-E745-422D-A61E-47E92D93D6BD}" type="pres">
      <dgm:prSet presAssocID="{337B0F68-DF9D-47AC-A882-94FD8688851B}" presName="node" presStyleLbl="node1" presStyleIdx="1" presStyleCnt="3">
        <dgm:presLayoutVars>
          <dgm:bulletEnabled val="1"/>
        </dgm:presLayoutVars>
      </dgm:prSet>
      <dgm:spPr/>
      <dgm:t>
        <a:bodyPr/>
        <a:lstStyle/>
        <a:p>
          <a:endParaRPr lang="en-US"/>
        </a:p>
      </dgm:t>
    </dgm:pt>
    <dgm:pt modelId="{ED7D70F1-66A0-4CE2-B5AE-092665FAD0B8}" type="pres">
      <dgm:prSet presAssocID="{3EBF4A41-09C1-4EA3-9EB8-CCC0F665A445}" presName="sibTrans" presStyleCnt="0"/>
      <dgm:spPr/>
    </dgm:pt>
    <dgm:pt modelId="{ED200697-8B2A-4B29-96A9-A06216FE0574}" type="pres">
      <dgm:prSet presAssocID="{87D41552-4B89-4509-9F3E-283DA563D9FD}" presName="node" presStyleLbl="node1" presStyleIdx="2" presStyleCnt="3" custLinFactNeighborX="513" custLinFactNeighborY="3502">
        <dgm:presLayoutVars>
          <dgm:bulletEnabled val="1"/>
        </dgm:presLayoutVars>
      </dgm:prSet>
      <dgm:spPr/>
      <dgm:t>
        <a:bodyPr/>
        <a:lstStyle/>
        <a:p>
          <a:endParaRPr lang="en-US"/>
        </a:p>
      </dgm:t>
    </dgm:pt>
  </dgm:ptLst>
  <dgm:cxnLst>
    <dgm:cxn modelId="{A52FA26E-9A05-41A8-A62F-FC4CE21CEEC8}" type="presOf" srcId="{589DF49E-2239-4EFF-BF1C-76BBFC1F05B0}" destId="{71ECA6EA-AEF7-4597-AD92-CC8E32547F31}" srcOrd="0" destOrd="0" presId="urn:microsoft.com/office/officeart/2005/8/layout/hList6"/>
    <dgm:cxn modelId="{17FD36E8-3A71-44EB-BEF6-28C9B4A976D6}" srcId="{589DF49E-2239-4EFF-BF1C-76BBFC1F05B0}" destId="{337B0F68-DF9D-47AC-A882-94FD8688851B}" srcOrd="1" destOrd="0" parTransId="{EB8C3B13-E885-4A27-B29C-C5AB2CC52451}" sibTransId="{3EBF4A41-09C1-4EA3-9EB8-CCC0F665A445}"/>
    <dgm:cxn modelId="{3821048E-A8C3-4BB3-A779-5E641CB7167E}" srcId="{589DF49E-2239-4EFF-BF1C-76BBFC1F05B0}" destId="{87D41552-4B89-4509-9F3E-283DA563D9FD}" srcOrd="2" destOrd="0" parTransId="{D8CD4462-887A-4CAD-8731-0828F7BF28E9}" sibTransId="{E44C4AF3-3893-4B7D-AB7C-613262F9CE82}"/>
    <dgm:cxn modelId="{1FE715B5-F9F3-44FB-BCB7-595AA81B1092}" type="presOf" srcId="{337B0F68-DF9D-47AC-A882-94FD8688851B}" destId="{66EFC2B9-E745-422D-A61E-47E92D93D6BD}" srcOrd="0" destOrd="0" presId="urn:microsoft.com/office/officeart/2005/8/layout/hList6"/>
    <dgm:cxn modelId="{A2984AED-CB5F-4BFA-8A4D-4D9CFA11CD91}" srcId="{589DF49E-2239-4EFF-BF1C-76BBFC1F05B0}" destId="{18E96AC1-03A5-42E7-9604-B1B908B7B6A1}" srcOrd="0" destOrd="0" parTransId="{D6BECA7E-9D21-4DA7-82F9-6F0B782346C1}" sibTransId="{551B06FA-CEF8-41C1-B13B-65F9A75BA253}"/>
    <dgm:cxn modelId="{2D9D9E2D-9881-4406-953D-40BBEBDB660F}" type="presOf" srcId="{87D41552-4B89-4509-9F3E-283DA563D9FD}" destId="{ED200697-8B2A-4B29-96A9-A06216FE0574}" srcOrd="0" destOrd="0" presId="urn:microsoft.com/office/officeart/2005/8/layout/hList6"/>
    <dgm:cxn modelId="{F2B5BBC6-495B-4EDA-9626-59271B791C97}" type="presOf" srcId="{18E96AC1-03A5-42E7-9604-B1B908B7B6A1}" destId="{948F6371-2CA5-434C-8239-C342ED4F1C17}" srcOrd="0" destOrd="0" presId="urn:microsoft.com/office/officeart/2005/8/layout/hList6"/>
    <dgm:cxn modelId="{E4F6A087-2C1F-4640-8246-7C31F8D40BB1}" type="presParOf" srcId="{71ECA6EA-AEF7-4597-AD92-CC8E32547F31}" destId="{948F6371-2CA5-434C-8239-C342ED4F1C17}" srcOrd="0" destOrd="0" presId="urn:microsoft.com/office/officeart/2005/8/layout/hList6"/>
    <dgm:cxn modelId="{A66742BF-ED9F-4D6D-B9F2-901BC0C178A6}" type="presParOf" srcId="{71ECA6EA-AEF7-4597-AD92-CC8E32547F31}" destId="{D74BF9CA-5946-4C84-B6FB-FAB3036BB3F9}" srcOrd="1" destOrd="0" presId="urn:microsoft.com/office/officeart/2005/8/layout/hList6"/>
    <dgm:cxn modelId="{04029908-BE52-4AFF-82F9-F75B4228120C}" type="presParOf" srcId="{71ECA6EA-AEF7-4597-AD92-CC8E32547F31}" destId="{66EFC2B9-E745-422D-A61E-47E92D93D6BD}" srcOrd="2" destOrd="0" presId="urn:microsoft.com/office/officeart/2005/8/layout/hList6"/>
    <dgm:cxn modelId="{B6EBD589-2BAD-4AA9-9DDD-F2EF454579FD}" type="presParOf" srcId="{71ECA6EA-AEF7-4597-AD92-CC8E32547F31}" destId="{ED7D70F1-66A0-4CE2-B5AE-092665FAD0B8}" srcOrd="3" destOrd="0" presId="urn:microsoft.com/office/officeart/2005/8/layout/hList6"/>
    <dgm:cxn modelId="{82647812-40F8-4176-BC0F-B2FFC6F68DEF}" type="presParOf" srcId="{71ECA6EA-AEF7-4597-AD92-CC8E32547F31}" destId="{ED200697-8B2A-4B29-96A9-A06216FE0574}" srcOrd="4" destOrd="0" presId="urn:microsoft.com/office/officeart/2005/8/layout/hList6"/>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C263818-4B4B-475B-8220-BB76305DCDC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4025C4B1-D15E-4B91-9AEE-BF263D9CA694}">
      <dgm:prSet/>
      <dgm:spPr>
        <a:solidFill>
          <a:srgbClr val="C00000"/>
        </a:solidFill>
      </dgm:spPr>
      <dgm:t>
        <a:bodyPr/>
        <a:lstStyle/>
        <a:p>
          <a:pPr rtl="0"/>
          <a:r>
            <a:rPr lang="en-US" dirty="0" smtClean="0"/>
            <a:t>The European colonial period was the era from 1492 to the mid 1900s when several European powers, particularly, but not exclusively, Portugal. Spain, Britain, the Netherlands, and France established colonies in Asia, Africa and the Americas </a:t>
          </a:r>
          <a:endParaRPr lang="en-US" dirty="0"/>
        </a:p>
      </dgm:t>
    </dgm:pt>
    <dgm:pt modelId="{EA9307D1-0477-4D9A-B3EB-98FEF1208B8C}" type="parTrans" cxnId="{0178876A-94CC-4E3B-8BC8-3CB920640F0C}">
      <dgm:prSet/>
      <dgm:spPr/>
      <dgm:t>
        <a:bodyPr/>
        <a:lstStyle/>
        <a:p>
          <a:endParaRPr lang="en-US"/>
        </a:p>
      </dgm:t>
    </dgm:pt>
    <dgm:pt modelId="{8EEB4C74-C95C-4D41-B8DA-B6CB5C1625B9}" type="sibTrans" cxnId="{0178876A-94CC-4E3B-8BC8-3CB920640F0C}">
      <dgm:prSet/>
      <dgm:spPr/>
      <dgm:t>
        <a:bodyPr/>
        <a:lstStyle/>
        <a:p>
          <a:endParaRPr lang="en-US"/>
        </a:p>
      </dgm:t>
    </dgm:pt>
    <dgm:pt modelId="{E1CD4A50-CEA1-4CEF-8C68-E01022464B22}">
      <dgm:prSet/>
      <dgm:spPr>
        <a:solidFill>
          <a:srgbClr val="002060"/>
        </a:solidFill>
      </dgm:spPr>
      <dgm:t>
        <a:bodyPr/>
        <a:lstStyle/>
        <a:p>
          <a:pPr rtl="0"/>
          <a:r>
            <a:rPr lang="en-US" b="1" dirty="0" smtClean="0"/>
            <a:t>Colonialism</a:t>
          </a:r>
          <a:r>
            <a:rPr lang="en-US" dirty="0" smtClean="0"/>
            <a:t> is the establishment, exploitation, maintenance, acquisition and expansion of colonies in one territory by people from another territory. </a:t>
          </a:r>
          <a:endParaRPr lang="en-US" dirty="0"/>
        </a:p>
      </dgm:t>
    </dgm:pt>
    <dgm:pt modelId="{E80ECD87-3A04-4231-A1A1-D1C04C9A5A94}" type="parTrans" cxnId="{83032BB4-B14A-4126-B562-369A92E6145E}">
      <dgm:prSet/>
      <dgm:spPr/>
      <dgm:t>
        <a:bodyPr/>
        <a:lstStyle/>
        <a:p>
          <a:endParaRPr lang="en-US"/>
        </a:p>
      </dgm:t>
    </dgm:pt>
    <dgm:pt modelId="{3AD7A2C8-0262-4F28-B46D-D3F5FC724080}" type="sibTrans" cxnId="{83032BB4-B14A-4126-B562-369A92E6145E}">
      <dgm:prSet/>
      <dgm:spPr/>
      <dgm:t>
        <a:bodyPr/>
        <a:lstStyle/>
        <a:p>
          <a:endParaRPr lang="en-US"/>
        </a:p>
      </dgm:t>
    </dgm:pt>
    <dgm:pt modelId="{50C7EDD9-57B2-402B-9179-E3768F11C419}" type="pres">
      <dgm:prSet presAssocID="{4C263818-4B4B-475B-8220-BB76305DCDC4}" presName="linear" presStyleCnt="0">
        <dgm:presLayoutVars>
          <dgm:animLvl val="lvl"/>
          <dgm:resizeHandles val="exact"/>
        </dgm:presLayoutVars>
      </dgm:prSet>
      <dgm:spPr/>
      <dgm:t>
        <a:bodyPr/>
        <a:lstStyle/>
        <a:p>
          <a:endParaRPr lang="en-US"/>
        </a:p>
      </dgm:t>
    </dgm:pt>
    <dgm:pt modelId="{F18E1D13-6E4B-4840-BE0E-F4F40AD5E0AF}" type="pres">
      <dgm:prSet presAssocID="{4025C4B1-D15E-4B91-9AEE-BF263D9CA694}" presName="parentText" presStyleLbl="node1" presStyleIdx="0" presStyleCnt="2">
        <dgm:presLayoutVars>
          <dgm:chMax val="0"/>
          <dgm:bulletEnabled val="1"/>
        </dgm:presLayoutVars>
      </dgm:prSet>
      <dgm:spPr/>
      <dgm:t>
        <a:bodyPr/>
        <a:lstStyle/>
        <a:p>
          <a:endParaRPr lang="en-US"/>
        </a:p>
      </dgm:t>
    </dgm:pt>
    <dgm:pt modelId="{E94D03E2-7492-435F-8C68-40B27DD36702}" type="pres">
      <dgm:prSet presAssocID="{8EEB4C74-C95C-4D41-B8DA-B6CB5C1625B9}" presName="spacer" presStyleCnt="0"/>
      <dgm:spPr/>
    </dgm:pt>
    <dgm:pt modelId="{2C14B1BF-28EC-4940-A2F0-941B914DF20A}" type="pres">
      <dgm:prSet presAssocID="{E1CD4A50-CEA1-4CEF-8C68-E01022464B22}" presName="parentText" presStyleLbl="node1" presStyleIdx="1" presStyleCnt="2">
        <dgm:presLayoutVars>
          <dgm:chMax val="0"/>
          <dgm:bulletEnabled val="1"/>
        </dgm:presLayoutVars>
      </dgm:prSet>
      <dgm:spPr/>
      <dgm:t>
        <a:bodyPr/>
        <a:lstStyle/>
        <a:p>
          <a:endParaRPr lang="en-US"/>
        </a:p>
      </dgm:t>
    </dgm:pt>
  </dgm:ptLst>
  <dgm:cxnLst>
    <dgm:cxn modelId="{21ACC08C-0CDE-4AE1-B3D6-46CD8694E74F}" type="presOf" srcId="{4025C4B1-D15E-4B91-9AEE-BF263D9CA694}" destId="{F18E1D13-6E4B-4840-BE0E-F4F40AD5E0AF}" srcOrd="0" destOrd="0" presId="urn:microsoft.com/office/officeart/2005/8/layout/vList2"/>
    <dgm:cxn modelId="{5D0D0ACA-70A4-4C43-83D9-757FA776702C}" type="presOf" srcId="{4C263818-4B4B-475B-8220-BB76305DCDC4}" destId="{50C7EDD9-57B2-402B-9179-E3768F11C419}" srcOrd="0" destOrd="0" presId="urn:microsoft.com/office/officeart/2005/8/layout/vList2"/>
    <dgm:cxn modelId="{0178876A-94CC-4E3B-8BC8-3CB920640F0C}" srcId="{4C263818-4B4B-475B-8220-BB76305DCDC4}" destId="{4025C4B1-D15E-4B91-9AEE-BF263D9CA694}" srcOrd="0" destOrd="0" parTransId="{EA9307D1-0477-4D9A-B3EB-98FEF1208B8C}" sibTransId="{8EEB4C74-C95C-4D41-B8DA-B6CB5C1625B9}"/>
    <dgm:cxn modelId="{D50B45D0-A122-4DAE-A3CF-CC209A31B935}" type="presOf" srcId="{E1CD4A50-CEA1-4CEF-8C68-E01022464B22}" destId="{2C14B1BF-28EC-4940-A2F0-941B914DF20A}" srcOrd="0" destOrd="0" presId="urn:microsoft.com/office/officeart/2005/8/layout/vList2"/>
    <dgm:cxn modelId="{83032BB4-B14A-4126-B562-369A92E6145E}" srcId="{4C263818-4B4B-475B-8220-BB76305DCDC4}" destId="{E1CD4A50-CEA1-4CEF-8C68-E01022464B22}" srcOrd="1" destOrd="0" parTransId="{E80ECD87-3A04-4231-A1A1-D1C04C9A5A94}" sibTransId="{3AD7A2C8-0262-4F28-B46D-D3F5FC724080}"/>
    <dgm:cxn modelId="{5FEF80F6-79AB-4382-8BD4-1F2CF6974D8C}" type="presParOf" srcId="{50C7EDD9-57B2-402B-9179-E3768F11C419}" destId="{F18E1D13-6E4B-4840-BE0E-F4F40AD5E0AF}" srcOrd="0" destOrd="0" presId="urn:microsoft.com/office/officeart/2005/8/layout/vList2"/>
    <dgm:cxn modelId="{891EAD24-6936-48CF-8666-9B57F59AD19A}" type="presParOf" srcId="{50C7EDD9-57B2-402B-9179-E3768F11C419}" destId="{E94D03E2-7492-435F-8C68-40B27DD36702}" srcOrd="1" destOrd="0" presId="urn:microsoft.com/office/officeart/2005/8/layout/vList2"/>
    <dgm:cxn modelId="{635D6DBC-591C-4B95-A4D6-4423F057FD74}" type="presParOf" srcId="{50C7EDD9-57B2-402B-9179-E3768F11C419}" destId="{2C14B1BF-28EC-4940-A2F0-941B914DF20A}" srcOrd="2" destOrd="0" presId="urn:microsoft.com/office/officeart/2005/8/layout/vList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5741423-69FA-461C-A280-3DF04AD2D1F7}"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US"/>
        </a:p>
      </dgm:t>
    </dgm:pt>
    <dgm:pt modelId="{8EE66790-8CE4-446E-9CDD-A7BBF35D1A18}">
      <dgm:prSet/>
      <dgm:spPr>
        <a:solidFill>
          <a:srgbClr val="FFFF00"/>
        </a:solidFill>
      </dgm:spPr>
      <dgm:t>
        <a:bodyPr/>
        <a:lstStyle/>
        <a:p>
          <a:pPr rtl="0"/>
          <a:r>
            <a:rPr lang="en-US" b="1" dirty="0" smtClean="0">
              <a:solidFill>
                <a:srgbClr val="FF0000"/>
              </a:solidFill>
            </a:rPr>
            <a:t>Europe claimed vast natural resources, including minerals and vast woodlands and forced the natives to grow cash crops for the “motherland” and imposed a head tax, compelling Africans and Asians to work in plantations and mines often hundreds of miles from their homes</a:t>
          </a:r>
          <a:r>
            <a:rPr lang="en-US" dirty="0" smtClean="0"/>
            <a:t>.</a:t>
          </a:r>
          <a:endParaRPr lang="en-US" dirty="0"/>
        </a:p>
      </dgm:t>
    </dgm:pt>
    <dgm:pt modelId="{7EC9BD1E-598C-4AE4-AF4C-486C7219D0F6}" type="parTrans" cxnId="{3F1830DF-76A5-4BB2-BE3E-3AA5973B8EB8}">
      <dgm:prSet/>
      <dgm:spPr/>
      <dgm:t>
        <a:bodyPr/>
        <a:lstStyle/>
        <a:p>
          <a:endParaRPr lang="en-US"/>
        </a:p>
      </dgm:t>
    </dgm:pt>
    <dgm:pt modelId="{58AFA729-4608-43BF-BC99-0B88ECC2B398}" type="sibTrans" cxnId="{3F1830DF-76A5-4BB2-BE3E-3AA5973B8EB8}">
      <dgm:prSet/>
      <dgm:spPr/>
      <dgm:t>
        <a:bodyPr/>
        <a:lstStyle/>
        <a:p>
          <a:endParaRPr lang="en-US"/>
        </a:p>
      </dgm:t>
    </dgm:pt>
    <dgm:pt modelId="{C48E4415-D956-4067-9EB9-8EEE03D9B03F}" type="pres">
      <dgm:prSet presAssocID="{F5741423-69FA-461C-A280-3DF04AD2D1F7}" presName="Name0" presStyleCnt="0">
        <dgm:presLayoutVars>
          <dgm:chMax val="7"/>
          <dgm:dir/>
          <dgm:animLvl val="lvl"/>
          <dgm:resizeHandles val="exact"/>
        </dgm:presLayoutVars>
      </dgm:prSet>
      <dgm:spPr/>
      <dgm:t>
        <a:bodyPr/>
        <a:lstStyle/>
        <a:p>
          <a:endParaRPr lang="en-US"/>
        </a:p>
      </dgm:t>
    </dgm:pt>
    <dgm:pt modelId="{B5059B68-7DA7-4B7A-B130-B84874FD81F6}" type="pres">
      <dgm:prSet presAssocID="{8EE66790-8CE4-446E-9CDD-A7BBF35D1A18}" presName="circle1" presStyleLbl="node1" presStyleIdx="0" presStyleCnt="1"/>
      <dgm:spPr>
        <a:solidFill>
          <a:srgbClr val="C00000"/>
        </a:solidFill>
      </dgm:spPr>
      <dgm:t>
        <a:bodyPr/>
        <a:lstStyle/>
        <a:p>
          <a:endParaRPr lang="en-US"/>
        </a:p>
      </dgm:t>
    </dgm:pt>
    <dgm:pt modelId="{AA4A59EC-2BB8-49EC-9AFD-F98823256250}" type="pres">
      <dgm:prSet presAssocID="{8EE66790-8CE4-446E-9CDD-A7BBF35D1A18}" presName="space" presStyleCnt="0"/>
      <dgm:spPr/>
    </dgm:pt>
    <dgm:pt modelId="{0E757C88-E17E-41B2-8C2B-19759E8773C7}" type="pres">
      <dgm:prSet presAssocID="{8EE66790-8CE4-446E-9CDD-A7BBF35D1A18}" presName="rect1" presStyleLbl="alignAcc1" presStyleIdx="0" presStyleCnt="1"/>
      <dgm:spPr/>
      <dgm:t>
        <a:bodyPr/>
        <a:lstStyle/>
        <a:p>
          <a:endParaRPr lang="en-US"/>
        </a:p>
      </dgm:t>
    </dgm:pt>
    <dgm:pt modelId="{99DDA6A9-4904-4BE1-BA88-8C30D7597F52}" type="pres">
      <dgm:prSet presAssocID="{8EE66790-8CE4-446E-9CDD-A7BBF35D1A18}" presName="rect1ParTxNoCh" presStyleLbl="alignAcc1" presStyleIdx="0" presStyleCnt="1">
        <dgm:presLayoutVars>
          <dgm:chMax val="1"/>
          <dgm:bulletEnabled val="1"/>
        </dgm:presLayoutVars>
      </dgm:prSet>
      <dgm:spPr/>
      <dgm:t>
        <a:bodyPr/>
        <a:lstStyle/>
        <a:p>
          <a:endParaRPr lang="en-US"/>
        </a:p>
      </dgm:t>
    </dgm:pt>
  </dgm:ptLst>
  <dgm:cxnLst>
    <dgm:cxn modelId="{7CC72055-2B54-4400-AF58-A0C7AEF92A83}" type="presOf" srcId="{8EE66790-8CE4-446E-9CDD-A7BBF35D1A18}" destId="{99DDA6A9-4904-4BE1-BA88-8C30D7597F52}" srcOrd="1" destOrd="0" presId="urn:microsoft.com/office/officeart/2005/8/layout/target3"/>
    <dgm:cxn modelId="{3F1830DF-76A5-4BB2-BE3E-3AA5973B8EB8}" srcId="{F5741423-69FA-461C-A280-3DF04AD2D1F7}" destId="{8EE66790-8CE4-446E-9CDD-A7BBF35D1A18}" srcOrd="0" destOrd="0" parTransId="{7EC9BD1E-598C-4AE4-AF4C-486C7219D0F6}" sibTransId="{58AFA729-4608-43BF-BC99-0B88ECC2B398}"/>
    <dgm:cxn modelId="{DF2F225F-4F94-4D10-82AD-0B9C1D7579F2}" type="presOf" srcId="{F5741423-69FA-461C-A280-3DF04AD2D1F7}" destId="{C48E4415-D956-4067-9EB9-8EEE03D9B03F}" srcOrd="0" destOrd="0" presId="urn:microsoft.com/office/officeart/2005/8/layout/target3"/>
    <dgm:cxn modelId="{A86EC851-914D-4220-A6F2-5352466A15ED}" type="presOf" srcId="{8EE66790-8CE4-446E-9CDD-A7BBF35D1A18}" destId="{0E757C88-E17E-41B2-8C2B-19759E8773C7}" srcOrd="0" destOrd="0" presId="urn:microsoft.com/office/officeart/2005/8/layout/target3"/>
    <dgm:cxn modelId="{76F5ED3A-CEE4-42B5-8A9B-D73E03036AA4}" type="presParOf" srcId="{C48E4415-D956-4067-9EB9-8EEE03D9B03F}" destId="{B5059B68-7DA7-4B7A-B130-B84874FD81F6}" srcOrd="0" destOrd="0" presId="urn:microsoft.com/office/officeart/2005/8/layout/target3"/>
    <dgm:cxn modelId="{FB3DE576-C465-40EC-87AD-372CE71A005A}" type="presParOf" srcId="{C48E4415-D956-4067-9EB9-8EEE03D9B03F}" destId="{AA4A59EC-2BB8-49EC-9AFD-F98823256250}" srcOrd="1" destOrd="0" presId="urn:microsoft.com/office/officeart/2005/8/layout/target3"/>
    <dgm:cxn modelId="{CC887E24-8028-4ACF-A24B-A160ACBDB1C6}" type="presParOf" srcId="{C48E4415-D956-4067-9EB9-8EEE03D9B03F}" destId="{0E757C88-E17E-41B2-8C2B-19759E8773C7}" srcOrd="2" destOrd="0" presId="urn:microsoft.com/office/officeart/2005/8/layout/target3"/>
    <dgm:cxn modelId="{1EBE3FED-5484-4138-8B4C-E58F23F2D286}" type="presParOf" srcId="{C48E4415-D956-4067-9EB9-8EEE03D9B03F}" destId="{99DDA6A9-4904-4BE1-BA88-8C30D7597F52}" srcOrd="3" destOrd="0" presId="urn:microsoft.com/office/officeart/2005/8/layout/target3"/>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2558623-19F3-4558-9FBF-35114F23566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BB46DAF7-56BB-4E50-8DC2-C94C025D50B7}">
      <dgm:prSet/>
      <dgm:spPr>
        <a:solidFill>
          <a:srgbClr val="7030A0"/>
        </a:solidFill>
      </dgm:spPr>
      <dgm:t>
        <a:bodyPr/>
        <a:lstStyle/>
        <a:p>
          <a:pPr rtl="0"/>
          <a:r>
            <a:rPr lang="en-US" b="1" dirty="0" smtClean="0"/>
            <a:t>Rise of the West accelerated dramatically around 1820 with the industrial revolution </a:t>
          </a:r>
          <a:endParaRPr lang="en-US" dirty="0"/>
        </a:p>
      </dgm:t>
    </dgm:pt>
    <dgm:pt modelId="{176ACB88-6A4A-48C0-9685-48A908309F98}" type="parTrans" cxnId="{33D2144F-0DE6-4166-9E46-882E607BE4B5}">
      <dgm:prSet/>
      <dgm:spPr/>
      <dgm:t>
        <a:bodyPr/>
        <a:lstStyle/>
        <a:p>
          <a:endParaRPr lang="en-US"/>
        </a:p>
      </dgm:t>
    </dgm:pt>
    <dgm:pt modelId="{B3074848-BE08-4925-B501-62FA4A35207D}" type="sibTrans" cxnId="{33D2144F-0DE6-4166-9E46-882E607BE4B5}">
      <dgm:prSet/>
      <dgm:spPr/>
      <dgm:t>
        <a:bodyPr/>
        <a:lstStyle/>
        <a:p>
          <a:endParaRPr lang="en-US"/>
        </a:p>
      </dgm:t>
    </dgm:pt>
    <dgm:pt modelId="{737D5A32-24A3-4EDD-99C3-3262E646C790}" type="pres">
      <dgm:prSet presAssocID="{12558623-19F3-4558-9FBF-35114F23566D}" presName="linear" presStyleCnt="0">
        <dgm:presLayoutVars>
          <dgm:animLvl val="lvl"/>
          <dgm:resizeHandles val="exact"/>
        </dgm:presLayoutVars>
      </dgm:prSet>
      <dgm:spPr/>
      <dgm:t>
        <a:bodyPr/>
        <a:lstStyle/>
        <a:p>
          <a:endParaRPr lang="en-US"/>
        </a:p>
      </dgm:t>
    </dgm:pt>
    <dgm:pt modelId="{B8190141-7E92-40D0-A343-A32F4E6093BE}" type="pres">
      <dgm:prSet presAssocID="{BB46DAF7-56BB-4E50-8DC2-C94C025D50B7}" presName="parentText" presStyleLbl="node1" presStyleIdx="0" presStyleCnt="1">
        <dgm:presLayoutVars>
          <dgm:chMax val="0"/>
          <dgm:bulletEnabled val="1"/>
        </dgm:presLayoutVars>
      </dgm:prSet>
      <dgm:spPr/>
      <dgm:t>
        <a:bodyPr/>
        <a:lstStyle/>
        <a:p>
          <a:endParaRPr lang="en-US"/>
        </a:p>
      </dgm:t>
    </dgm:pt>
  </dgm:ptLst>
  <dgm:cxnLst>
    <dgm:cxn modelId="{33D2144F-0DE6-4166-9E46-882E607BE4B5}" srcId="{12558623-19F3-4558-9FBF-35114F23566D}" destId="{BB46DAF7-56BB-4E50-8DC2-C94C025D50B7}" srcOrd="0" destOrd="0" parTransId="{176ACB88-6A4A-48C0-9685-48A908309F98}" sibTransId="{B3074848-BE08-4925-B501-62FA4A35207D}"/>
    <dgm:cxn modelId="{68F29D53-0CA8-4651-8A8E-C0CDBD4CD48F}" type="presOf" srcId="{BB46DAF7-56BB-4E50-8DC2-C94C025D50B7}" destId="{B8190141-7E92-40D0-A343-A32F4E6093BE}" srcOrd="0" destOrd="0" presId="urn:microsoft.com/office/officeart/2005/8/layout/vList2"/>
    <dgm:cxn modelId="{ED30B399-E023-40D5-8BE5-7EC1B35D40C9}" type="presOf" srcId="{12558623-19F3-4558-9FBF-35114F23566D}" destId="{737D5A32-24A3-4EDD-99C3-3262E646C790}" srcOrd="0" destOrd="0" presId="urn:microsoft.com/office/officeart/2005/8/layout/vList2"/>
    <dgm:cxn modelId="{22C7E152-C97A-4B87-B1B2-72D3CEAC9565}" type="presParOf" srcId="{737D5A32-24A3-4EDD-99C3-3262E646C790}" destId="{B8190141-7E92-40D0-A343-A32F4E6093BE}" srcOrd="0" destOrd="0" presId="urn:microsoft.com/office/officeart/2005/8/layout/vList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9ED421-5481-445B-ADFB-E1E887E36BF3}">
      <dsp:nvSpPr>
        <dsp:cNvPr id="0" name=""/>
        <dsp:cNvSpPr/>
      </dsp:nvSpPr>
      <dsp:spPr>
        <a:xfrm>
          <a:off x="0" y="337679"/>
          <a:ext cx="11338560" cy="1235520"/>
        </a:xfrm>
        <a:prstGeom prst="roundRect">
          <a:avLst/>
        </a:prstGeom>
        <a:solidFill>
          <a:srgbClr val="C00000"/>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l" defTabSz="1466850" rtl="0">
            <a:lnSpc>
              <a:spcPct val="90000"/>
            </a:lnSpc>
            <a:spcBef>
              <a:spcPct val="0"/>
            </a:spcBef>
            <a:spcAft>
              <a:spcPct val="35000"/>
            </a:spcAft>
          </a:pPr>
          <a:r>
            <a:rPr lang="en-US" sz="3300" kern="1200" dirty="0" smtClean="0"/>
            <a:t>THE END OF THE COLD WAR 1989: BREAKUP OF THE SOVIET UNION AND REUNIFICATION OF GERMANY </a:t>
          </a:r>
          <a:endParaRPr lang="en-US" sz="3300" kern="1200" dirty="0"/>
        </a:p>
      </dsp:txBody>
      <dsp:txXfrm>
        <a:off x="60313" y="397992"/>
        <a:ext cx="11217934" cy="1114894"/>
      </dsp:txXfrm>
    </dsp:sp>
    <dsp:sp modelId="{43BE140B-3D6D-44FB-9B82-FB6E2B0B5224}">
      <dsp:nvSpPr>
        <dsp:cNvPr id="0" name=""/>
        <dsp:cNvSpPr/>
      </dsp:nvSpPr>
      <dsp:spPr>
        <a:xfrm>
          <a:off x="0" y="1668239"/>
          <a:ext cx="11338560" cy="1235520"/>
        </a:xfrm>
        <a:prstGeom prst="roundRect">
          <a:avLst/>
        </a:prstGeom>
        <a:solidFill>
          <a:srgbClr val="002060"/>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l" defTabSz="1466850" rtl="0">
            <a:lnSpc>
              <a:spcPct val="90000"/>
            </a:lnSpc>
            <a:spcBef>
              <a:spcPct val="0"/>
            </a:spcBef>
            <a:spcAft>
              <a:spcPct val="35000"/>
            </a:spcAft>
          </a:pPr>
          <a:r>
            <a:rPr lang="en-US" sz="3300" kern="1200" dirty="0" smtClean="0"/>
            <a:t>INFORMATION AND TECHNOLOGICAL REVOLUTION</a:t>
          </a:r>
          <a:endParaRPr lang="en-US" sz="3300" kern="1200" dirty="0"/>
        </a:p>
      </dsp:txBody>
      <dsp:txXfrm>
        <a:off x="60313" y="1728552"/>
        <a:ext cx="11217934" cy="1114894"/>
      </dsp:txXfrm>
    </dsp:sp>
    <dsp:sp modelId="{03EFA30B-D700-4C28-9EBE-E2CB7753B303}">
      <dsp:nvSpPr>
        <dsp:cNvPr id="0" name=""/>
        <dsp:cNvSpPr/>
      </dsp:nvSpPr>
      <dsp:spPr>
        <a:xfrm>
          <a:off x="0" y="2998800"/>
          <a:ext cx="11338560" cy="1235520"/>
        </a:xfrm>
        <a:prstGeom prst="roundRect">
          <a:avLst/>
        </a:prstGeom>
        <a:solidFill>
          <a:srgbClr val="7030A0"/>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l" defTabSz="1466850" rtl="0">
            <a:lnSpc>
              <a:spcPct val="90000"/>
            </a:lnSpc>
            <a:spcBef>
              <a:spcPct val="0"/>
            </a:spcBef>
            <a:spcAft>
              <a:spcPct val="35000"/>
            </a:spcAft>
          </a:pPr>
          <a:r>
            <a:rPr lang="en-US" sz="3300" kern="1200" dirty="0" smtClean="0"/>
            <a:t>THE RISE OF CHINA AND OTHERS   </a:t>
          </a:r>
          <a:endParaRPr lang="en-US" sz="3300" kern="1200" dirty="0"/>
        </a:p>
      </dsp:txBody>
      <dsp:txXfrm>
        <a:off x="60313" y="3059113"/>
        <a:ext cx="11217934" cy="111489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778A83-AB38-44E1-ADD7-C624D24BF980}">
      <dsp:nvSpPr>
        <dsp:cNvPr id="0" name=""/>
        <dsp:cNvSpPr/>
      </dsp:nvSpPr>
      <dsp:spPr>
        <a:xfrm>
          <a:off x="0" y="294489"/>
          <a:ext cx="5384800" cy="1316250"/>
        </a:xfrm>
        <a:prstGeom prst="roundRect">
          <a:avLst/>
        </a:prstGeom>
        <a:solidFill>
          <a:srgbClr val="FF0000"/>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en-US" sz="2500" kern="1200" dirty="0" smtClean="0"/>
            <a:t>When the history of 2014 is written, it will take note of a large fact that has received little attention</a:t>
          </a:r>
          <a:endParaRPr lang="en-US" sz="2500" kern="1200" dirty="0"/>
        </a:p>
      </dsp:txBody>
      <dsp:txXfrm>
        <a:off x="64254" y="358743"/>
        <a:ext cx="5256292" cy="1187742"/>
      </dsp:txXfrm>
    </dsp:sp>
    <dsp:sp modelId="{0E5E99F6-7C64-46CE-ABB5-A6D119B0D860}">
      <dsp:nvSpPr>
        <dsp:cNvPr id="0" name=""/>
        <dsp:cNvSpPr/>
      </dsp:nvSpPr>
      <dsp:spPr>
        <a:xfrm>
          <a:off x="0" y="1682739"/>
          <a:ext cx="5384800" cy="1316250"/>
        </a:xfrm>
        <a:prstGeom prst="roundRect">
          <a:avLst/>
        </a:prstGeom>
        <a:solidFill>
          <a:srgbClr val="7030A0"/>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en-US" sz="2500" kern="1200" dirty="0" smtClean="0"/>
            <a:t>China enters 2015 in the top position, where it will likely remain for a very long time. </a:t>
          </a:r>
          <a:endParaRPr lang="en-US" sz="2500" kern="1200" dirty="0"/>
        </a:p>
      </dsp:txBody>
      <dsp:txXfrm>
        <a:off x="64254" y="1746993"/>
        <a:ext cx="5256292" cy="1187742"/>
      </dsp:txXfrm>
    </dsp:sp>
    <dsp:sp modelId="{D2B06449-CDBF-4178-BA4D-37C1AD800274}">
      <dsp:nvSpPr>
        <dsp:cNvPr id="0" name=""/>
        <dsp:cNvSpPr/>
      </dsp:nvSpPr>
      <dsp:spPr>
        <a:xfrm>
          <a:off x="0" y="3070989"/>
          <a:ext cx="5384800" cy="1316250"/>
        </a:xfrm>
        <a:prstGeom prst="roundRect">
          <a:avLst/>
        </a:prstGeom>
        <a:solidFill>
          <a:srgbClr val="C00000"/>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en-US" sz="2500" kern="1200" dirty="0" smtClean="0"/>
            <a:t>In doing so, it returns to the position it held through most of human history.</a:t>
          </a:r>
          <a:endParaRPr lang="en-US" sz="2500" kern="1200" dirty="0"/>
        </a:p>
      </dsp:txBody>
      <dsp:txXfrm>
        <a:off x="64254" y="3135243"/>
        <a:ext cx="5256292" cy="1187742"/>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A9CF61-1F01-44C4-9A6B-D9D0D05CEA24}">
      <dsp:nvSpPr>
        <dsp:cNvPr id="0" name=""/>
        <dsp:cNvSpPr/>
      </dsp:nvSpPr>
      <dsp:spPr>
        <a:xfrm>
          <a:off x="0" y="35819"/>
          <a:ext cx="11338560" cy="2211300"/>
        </a:xfrm>
        <a:prstGeom prst="roundRect">
          <a:avLst/>
        </a:prstGeom>
        <a:solidFill>
          <a:srgbClr val="C00000"/>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en-US" sz="2700" kern="1200" dirty="0" smtClean="0"/>
            <a:t>On October 24, 2014, in Beijing China, the 21 following countries signed the bill   </a:t>
          </a:r>
          <a:r>
            <a:rPr lang="en-US" sz="2700" kern="1200" dirty="0" smtClean="0"/>
            <a:t>establishing the </a:t>
          </a:r>
          <a:r>
            <a:rPr lang="en-US" sz="2700" kern="1200" dirty="0" smtClean="0"/>
            <a:t>Asian Infrastructure Investment Bank </a:t>
          </a:r>
          <a:r>
            <a:rPr lang="en-US" sz="2700" kern="1200" dirty="0" smtClean="0"/>
            <a:t>;	 </a:t>
          </a:r>
          <a:r>
            <a:rPr lang="en-US" sz="2700" kern="1200" dirty="0" smtClean="0"/>
            <a:t>China, India, Thailand, Malaysia, Singapore, the Philippines, Pakistan, Bangladesh, Brunei, Cambodia, Kazakhstan, Kuwait, Laos, Myanmar, Mongolia, Nepal, Oman, Qatar, Sri Lanka, Uzbekistan, and Vietnam</a:t>
          </a:r>
          <a:endParaRPr lang="en-US" sz="2700" kern="1200" dirty="0"/>
        </a:p>
      </dsp:txBody>
      <dsp:txXfrm>
        <a:off x="107947" y="143766"/>
        <a:ext cx="11122666" cy="1995406"/>
      </dsp:txXfrm>
    </dsp:sp>
    <dsp:sp modelId="{60542C53-F326-42A3-934E-7C91CF1E9B76}">
      <dsp:nvSpPr>
        <dsp:cNvPr id="0" name=""/>
        <dsp:cNvSpPr/>
      </dsp:nvSpPr>
      <dsp:spPr>
        <a:xfrm>
          <a:off x="0" y="2324880"/>
          <a:ext cx="11338560" cy="2211300"/>
        </a:xfrm>
        <a:prstGeom prst="roundRect">
          <a:avLst/>
        </a:prstGeom>
        <a:solidFill>
          <a:srgbClr val="7030A0"/>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en-US" sz="2700" kern="1200" dirty="0" smtClean="0"/>
            <a:t>The bank will initially be capitalized with $50 billion, most of it contributed by China. The country is planning to increase authorized capital to $100 billion. With that amount the AIIB would be two-thirds the size of the $175 billion Asian Development Bank.</a:t>
          </a:r>
          <a:endParaRPr lang="en-US" sz="2700" kern="1200" dirty="0"/>
        </a:p>
      </dsp:txBody>
      <dsp:txXfrm>
        <a:off x="107947" y="2432827"/>
        <a:ext cx="11122666" cy="1995406"/>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345046-BEA0-4743-8606-50BB4B2D71A3}">
      <dsp:nvSpPr>
        <dsp:cNvPr id="0" name=""/>
        <dsp:cNvSpPr/>
      </dsp:nvSpPr>
      <dsp:spPr>
        <a:xfrm>
          <a:off x="0" y="378359"/>
          <a:ext cx="11338560" cy="1867320"/>
        </a:xfrm>
        <a:prstGeom prst="roundRect">
          <a:avLst/>
        </a:prstGeom>
        <a:solidFill>
          <a:srgbClr val="FF0000"/>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kern="1200" dirty="0" smtClean="0"/>
            <a:t>On 15 July 2014, the first day of the 6</a:t>
          </a:r>
          <a:r>
            <a:rPr lang="en-US" sz="2800" kern="1200" baseline="30000" dirty="0" smtClean="0"/>
            <a:t>th</a:t>
          </a:r>
          <a:r>
            <a:rPr lang="en-US" sz="2800" kern="1200" dirty="0" smtClean="0"/>
            <a:t> summit of BRICS held in Fortaleza  Brazil, five BRICS countries signed the long-anticipated document to create the $100 billion BRICS Development Bank and a reserve currency pool worth over another $100 billion.</a:t>
          </a:r>
          <a:endParaRPr lang="en-US" sz="2800" kern="1200" dirty="0"/>
        </a:p>
      </dsp:txBody>
      <dsp:txXfrm>
        <a:off x="91155" y="469514"/>
        <a:ext cx="11156250" cy="1685010"/>
      </dsp:txXfrm>
    </dsp:sp>
    <dsp:sp modelId="{09CCE762-C0E9-4A4A-9CB0-8EBF89457405}">
      <dsp:nvSpPr>
        <dsp:cNvPr id="0" name=""/>
        <dsp:cNvSpPr/>
      </dsp:nvSpPr>
      <dsp:spPr>
        <a:xfrm>
          <a:off x="0" y="2326320"/>
          <a:ext cx="11338560" cy="1867320"/>
        </a:xfrm>
        <a:prstGeom prst="roundRect">
          <a:avLst/>
        </a:prstGeom>
        <a:solidFill>
          <a:srgbClr val="7030A0"/>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kern="1200" smtClean="0"/>
            <a:t>Both will counter the influence of Western-based lending institutions the World Bank and the Asian Develoment Bank and the dollar. </a:t>
          </a:r>
          <a:endParaRPr lang="en-US" sz="2800" kern="1200"/>
        </a:p>
      </dsp:txBody>
      <dsp:txXfrm>
        <a:off x="91155" y="2417475"/>
        <a:ext cx="11156250" cy="168501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C5B568-85D4-4C7F-B26C-7747FFEA5653}">
      <dsp:nvSpPr>
        <dsp:cNvPr id="0" name=""/>
        <dsp:cNvSpPr/>
      </dsp:nvSpPr>
      <dsp:spPr>
        <a:xfrm>
          <a:off x="1860232" y="571"/>
          <a:ext cx="7618095" cy="4570857"/>
        </a:xfrm>
        <a:prstGeom prst="rect">
          <a:avLst/>
        </a:prstGeom>
        <a:solidFill>
          <a:srgbClr val="002060"/>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175260" rIns="175260" bIns="175260" numCol="1" spcCol="1270" anchor="ctr" anchorCtr="0">
          <a:noAutofit/>
        </a:bodyPr>
        <a:lstStyle/>
        <a:p>
          <a:pPr lvl="0" algn="ctr" defTabSz="2044700" rtl="0">
            <a:lnSpc>
              <a:spcPct val="90000"/>
            </a:lnSpc>
            <a:spcBef>
              <a:spcPct val="0"/>
            </a:spcBef>
            <a:spcAft>
              <a:spcPct val="35000"/>
            </a:spcAft>
          </a:pPr>
          <a:r>
            <a:rPr lang="en-US" sz="4600" kern="1200" dirty="0" smtClean="0"/>
            <a:t>Objective of AEC: to transform ASEAN into a single market of 607 million people with free movement of goods, services, investment, skilled labor, and freer flow of capital</a:t>
          </a:r>
          <a:endParaRPr lang="en-US" sz="4600" kern="1200" dirty="0"/>
        </a:p>
      </dsp:txBody>
      <dsp:txXfrm>
        <a:off x="1860232" y="571"/>
        <a:ext cx="7618095" cy="4570857"/>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60B162-0DEF-49E5-BB6B-44166653EF6E}">
      <dsp:nvSpPr>
        <dsp:cNvPr id="0" name=""/>
        <dsp:cNvSpPr/>
      </dsp:nvSpPr>
      <dsp:spPr>
        <a:xfrm>
          <a:off x="1860232" y="571"/>
          <a:ext cx="7618095" cy="4570857"/>
        </a:xfrm>
        <a:prstGeom prst="rect">
          <a:avLst/>
        </a:prstGeom>
        <a:solidFill>
          <a:srgbClr val="C00000"/>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201930" tIns="201930" rIns="201930" bIns="201930" numCol="1" spcCol="1270" anchor="ctr" anchorCtr="0">
          <a:noAutofit/>
        </a:bodyPr>
        <a:lstStyle/>
        <a:p>
          <a:pPr lvl="0" algn="ctr" defTabSz="2355850" rtl="0">
            <a:lnSpc>
              <a:spcPct val="90000"/>
            </a:lnSpc>
            <a:spcBef>
              <a:spcPct val="0"/>
            </a:spcBef>
            <a:spcAft>
              <a:spcPct val="35000"/>
            </a:spcAft>
          </a:pPr>
          <a:r>
            <a:rPr lang="en-US" sz="5300" kern="1200" dirty="0" smtClean="0"/>
            <a:t>The Myanmar ASEAN summit in November 2014 stated that ASEAN has implemented 80% of measures under the AEC blueprint</a:t>
          </a:r>
          <a:endParaRPr lang="en-US" sz="5300" kern="1200" dirty="0"/>
        </a:p>
      </dsp:txBody>
      <dsp:txXfrm>
        <a:off x="1860232" y="571"/>
        <a:ext cx="7618095" cy="4570857"/>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F21FCB-3051-4A9C-9260-7E497C61EF69}">
      <dsp:nvSpPr>
        <dsp:cNvPr id="0" name=""/>
        <dsp:cNvSpPr/>
      </dsp:nvSpPr>
      <dsp:spPr>
        <a:xfrm>
          <a:off x="0" y="47941"/>
          <a:ext cx="11338560" cy="2204938"/>
        </a:xfrm>
        <a:prstGeom prst="roundRect">
          <a:avLst/>
        </a:prstGeom>
        <a:solidFill>
          <a:srgbClr val="C00000"/>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en-US" sz="2300" kern="1200" dirty="0" smtClean="0"/>
            <a:t>While much has been achieved in reducing trade barriers, much needs to be done in the area of trade facilitation, and cutting the “red tape” in CLVM countries. For example, procedures for trading are relatively easy to complete in Singapore, Thailand, and Malaysia, but very difficult in Laos and Cambodia. </a:t>
          </a:r>
          <a:endParaRPr lang="en-US" sz="2300" kern="1200" dirty="0"/>
        </a:p>
      </dsp:txBody>
      <dsp:txXfrm>
        <a:off x="107636" y="155577"/>
        <a:ext cx="11123288" cy="1989666"/>
      </dsp:txXfrm>
    </dsp:sp>
    <dsp:sp modelId="{33A836C7-4F8C-4A62-8A0F-C261DD35319E}">
      <dsp:nvSpPr>
        <dsp:cNvPr id="0" name=""/>
        <dsp:cNvSpPr/>
      </dsp:nvSpPr>
      <dsp:spPr>
        <a:xfrm>
          <a:off x="0" y="2319120"/>
          <a:ext cx="11338560" cy="2204938"/>
        </a:xfrm>
        <a:prstGeom prst="roundRect">
          <a:avLst/>
        </a:prstGeom>
        <a:solidFill>
          <a:srgbClr val="7030A0"/>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en-US" sz="2300" kern="1200" dirty="0" smtClean="0"/>
            <a:t>The quality of logistics services also varies among the two categories of ASEAN members, such as customs brokerage, freight forwarding, and express delivery.  Logistics services are world-class in Singapore but poor in Laos, Cambodia, and Myanmar. In many ASEAN countries, restrictive regulations hamper the delivery of high-quality logistics services.</a:t>
          </a:r>
          <a:br>
            <a:rPr lang="en-US" sz="2300" kern="1200" dirty="0" smtClean="0"/>
          </a:br>
          <a:endParaRPr lang="en-US" sz="2300" kern="1200" dirty="0"/>
        </a:p>
      </dsp:txBody>
      <dsp:txXfrm>
        <a:off x="107636" y="2426756"/>
        <a:ext cx="11123288" cy="1989666"/>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816562-708B-423C-9C10-803050C029A9}">
      <dsp:nvSpPr>
        <dsp:cNvPr id="0" name=""/>
        <dsp:cNvSpPr/>
      </dsp:nvSpPr>
      <dsp:spPr>
        <a:xfrm>
          <a:off x="0" y="115649"/>
          <a:ext cx="11338560" cy="4340700"/>
        </a:xfrm>
        <a:prstGeom prst="roundRect">
          <a:avLst/>
        </a:prstGeom>
        <a:solidFill>
          <a:srgbClr val="7030A0"/>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201930" tIns="201930" rIns="201930" bIns="201930" numCol="1" spcCol="1270" anchor="ctr" anchorCtr="0">
          <a:noAutofit/>
        </a:bodyPr>
        <a:lstStyle/>
        <a:p>
          <a:pPr lvl="0" algn="l" defTabSz="2355850" rtl="0">
            <a:lnSpc>
              <a:spcPct val="90000"/>
            </a:lnSpc>
            <a:spcBef>
              <a:spcPct val="0"/>
            </a:spcBef>
            <a:spcAft>
              <a:spcPct val="35000"/>
            </a:spcAft>
          </a:pPr>
          <a:r>
            <a:rPr lang="en-US" sz="5300" kern="1200" dirty="0" smtClean="0"/>
            <a:t>In textiles </a:t>
          </a:r>
          <a:r>
            <a:rPr lang="en-US" sz="5300" kern="1200" smtClean="0"/>
            <a:t>China’s factory </a:t>
          </a:r>
          <a:r>
            <a:rPr lang="en-US" sz="5300" kern="1200" dirty="0" smtClean="0"/>
            <a:t>pay has  soared by 14% annually, to $700 a month today, compared to $250 in Vietnam, $130 in Cambodia, $110 in Myanmar, and $140 in Laos</a:t>
          </a:r>
          <a:endParaRPr lang="en-US" sz="5300" kern="1200" dirty="0"/>
        </a:p>
      </dsp:txBody>
      <dsp:txXfrm>
        <a:off x="211896" y="327545"/>
        <a:ext cx="10914768" cy="3916908"/>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985525-AB38-4D71-83B9-FA2CAFD44529}">
      <dsp:nvSpPr>
        <dsp:cNvPr id="0" name=""/>
        <dsp:cNvSpPr/>
      </dsp:nvSpPr>
      <dsp:spPr>
        <a:xfrm>
          <a:off x="0" y="36719"/>
          <a:ext cx="11338560" cy="1029600"/>
        </a:xfrm>
        <a:prstGeom prst="roundRect">
          <a:avLst/>
        </a:prstGeom>
        <a:solidFill>
          <a:schemeClr val="tx1"/>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lvl="0" algn="l" defTabSz="1955800" rtl="0">
            <a:lnSpc>
              <a:spcPct val="90000"/>
            </a:lnSpc>
            <a:spcBef>
              <a:spcPct val="0"/>
            </a:spcBef>
            <a:spcAft>
              <a:spcPct val="35000"/>
            </a:spcAft>
          </a:pPr>
          <a:r>
            <a:rPr lang="en-US" sz="4400" kern="1200" smtClean="0"/>
            <a:t>Population 14.9 million</a:t>
          </a:r>
          <a:endParaRPr lang="en-US" sz="4400" kern="1200"/>
        </a:p>
      </dsp:txBody>
      <dsp:txXfrm>
        <a:off x="50261" y="86980"/>
        <a:ext cx="11238038" cy="929078"/>
      </dsp:txXfrm>
    </dsp:sp>
    <dsp:sp modelId="{E4E2B31A-84A1-456C-B410-95B35E8EB67C}">
      <dsp:nvSpPr>
        <dsp:cNvPr id="0" name=""/>
        <dsp:cNvSpPr/>
      </dsp:nvSpPr>
      <dsp:spPr>
        <a:xfrm>
          <a:off x="0" y="1193039"/>
          <a:ext cx="11338560" cy="1029600"/>
        </a:xfrm>
        <a:prstGeom prst="roundRect">
          <a:avLst/>
        </a:prstGeom>
        <a:solidFill>
          <a:srgbClr val="FF0000"/>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lvl="0" algn="l" defTabSz="1955800" rtl="0">
            <a:lnSpc>
              <a:spcPct val="90000"/>
            </a:lnSpc>
            <a:spcBef>
              <a:spcPct val="0"/>
            </a:spcBef>
            <a:spcAft>
              <a:spcPct val="35000"/>
            </a:spcAft>
          </a:pPr>
          <a:r>
            <a:rPr lang="en-US" sz="4400" kern="1200" dirty="0" smtClean="0"/>
            <a:t>Population growth 1.8 percent</a:t>
          </a:r>
          <a:endParaRPr lang="en-US" sz="4400" kern="1200" dirty="0"/>
        </a:p>
      </dsp:txBody>
      <dsp:txXfrm>
        <a:off x="50261" y="1243300"/>
        <a:ext cx="11238038" cy="929078"/>
      </dsp:txXfrm>
    </dsp:sp>
    <dsp:sp modelId="{1807884B-7797-4C15-B6DD-7AD28F947EF7}">
      <dsp:nvSpPr>
        <dsp:cNvPr id="0" name=""/>
        <dsp:cNvSpPr/>
      </dsp:nvSpPr>
      <dsp:spPr>
        <a:xfrm>
          <a:off x="0" y="2349360"/>
          <a:ext cx="11338560" cy="1029600"/>
        </a:xfrm>
        <a:prstGeom prst="roundRect">
          <a:avLst/>
        </a:prstGeom>
        <a:solidFill>
          <a:srgbClr val="7030A0"/>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lvl="0" algn="l" defTabSz="1955800" rtl="0">
            <a:lnSpc>
              <a:spcPct val="90000"/>
            </a:lnSpc>
            <a:spcBef>
              <a:spcPct val="0"/>
            </a:spcBef>
            <a:spcAft>
              <a:spcPct val="35000"/>
            </a:spcAft>
          </a:pPr>
          <a:r>
            <a:rPr lang="en-US" sz="4400" kern="1200" smtClean="0"/>
            <a:t>GDP (PPP, int’l US$) 37.1 billion</a:t>
          </a:r>
          <a:endParaRPr lang="en-US" sz="4400" kern="1200"/>
        </a:p>
      </dsp:txBody>
      <dsp:txXfrm>
        <a:off x="50261" y="2399621"/>
        <a:ext cx="11238038" cy="929078"/>
      </dsp:txXfrm>
    </dsp:sp>
    <dsp:sp modelId="{74C7BD1D-892C-40E1-A149-6B12636EB3C9}">
      <dsp:nvSpPr>
        <dsp:cNvPr id="0" name=""/>
        <dsp:cNvSpPr/>
      </dsp:nvSpPr>
      <dsp:spPr>
        <a:xfrm>
          <a:off x="0" y="3505680"/>
          <a:ext cx="11338560" cy="1029600"/>
        </a:xfrm>
        <a:prstGeom prst="roundRect">
          <a:avLst/>
        </a:prstGeom>
        <a:solidFill>
          <a:srgbClr val="00B050"/>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lvl="0" algn="l" defTabSz="1955800" rtl="0">
            <a:lnSpc>
              <a:spcPct val="90000"/>
            </a:lnSpc>
            <a:spcBef>
              <a:spcPct val="0"/>
            </a:spcBef>
            <a:spcAft>
              <a:spcPct val="35000"/>
            </a:spcAft>
          </a:pPr>
          <a:r>
            <a:rPr lang="en-US" sz="4400" kern="1200" smtClean="0"/>
            <a:t>GDP per capita (PPP, int’l US$) 2,494</a:t>
          </a:r>
          <a:endParaRPr lang="en-US" sz="4400" kern="1200"/>
        </a:p>
      </dsp:txBody>
      <dsp:txXfrm>
        <a:off x="50261" y="3555941"/>
        <a:ext cx="11238038" cy="929078"/>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EF3A43-B002-45C6-B344-57FCA859879A}">
      <dsp:nvSpPr>
        <dsp:cNvPr id="0" name=""/>
        <dsp:cNvSpPr/>
      </dsp:nvSpPr>
      <dsp:spPr>
        <a:xfrm>
          <a:off x="0" y="75914"/>
          <a:ext cx="11338560" cy="1421550"/>
        </a:xfrm>
        <a:prstGeom prst="roundRect">
          <a:avLst/>
        </a:prstGeom>
        <a:solidFill>
          <a:srgbClr val="C00000"/>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en-US" sz="2700" kern="1200" dirty="0" smtClean="0"/>
            <a:t>Loans and grants from China during the period 1992 to 2013 have amounted to $2.7 billion.  </a:t>
          </a:r>
          <a:endParaRPr lang="en-US" sz="2700" kern="1200" dirty="0"/>
        </a:p>
      </dsp:txBody>
      <dsp:txXfrm>
        <a:off x="69394" y="145308"/>
        <a:ext cx="11199772" cy="1282762"/>
      </dsp:txXfrm>
    </dsp:sp>
    <dsp:sp modelId="{C5AC1E58-45DA-4A79-9E4A-56139F4C2E9E}">
      <dsp:nvSpPr>
        <dsp:cNvPr id="0" name=""/>
        <dsp:cNvSpPr/>
      </dsp:nvSpPr>
      <dsp:spPr>
        <a:xfrm>
          <a:off x="0" y="1575224"/>
          <a:ext cx="11338560" cy="1421550"/>
        </a:xfrm>
        <a:prstGeom prst="roundRect">
          <a:avLst/>
        </a:prstGeom>
        <a:solidFill>
          <a:srgbClr val="7030A0"/>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en-US" sz="2700" kern="1200" dirty="0" smtClean="0"/>
            <a:t>From 1994 to 2012, total Chinese investment in Cambodia has reached $ 9.17 billion. </a:t>
          </a:r>
          <a:endParaRPr lang="en-US" sz="2700" kern="1200" dirty="0"/>
        </a:p>
      </dsp:txBody>
      <dsp:txXfrm>
        <a:off x="69394" y="1644618"/>
        <a:ext cx="11199772" cy="1282762"/>
      </dsp:txXfrm>
    </dsp:sp>
    <dsp:sp modelId="{5E7A577C-55EA-41DE-887C-6F50F2137F3A}">
      <dsp:nvSpPr>
        <dsp:cNvPr id="0" name=""/>
        <dsp:cNvSpPr/>
      </dsp:nvSpPr>
      <dsp:spPr>
        <a:xfrm>
          <a:off x="0" y="3074535"/>
          <a:ext cx="11338560" cy="1421550"/>
        </a:xfrm>
        <a:prstGeom prst="roundRect">
          <a:avLst/>
        </a:prstGeom>
        <a:solidFill>
          <a:srgbClr val="FF0000"/>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en-US" sz="2700" kern="1200" dirty="0" smtClean="0"/>
            <a:t>China is also one of the leading trading partners of Cambodia. Last year, bilateral trade volume accounted for $2.9 billion U.S. dollars and it is expected to reach $5 billion by 2017.</a:t>
          </a:r>
          <a:endParaRPr lang="en-US" sz="2700" kern="1200" dirty="0"/>
        </a:p>
      </dsp:txBody>
      <dsp:txXfrm>
        <a:off x="69394" y="3143929"/>
        <a:ext cx="11199772" cy="128276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C2E3D4-8987-462E-ADD8-FFDB207D3FC5}">
      <dsp:nvSpPr>
        <dsp:cNvPr id="0" name=""/>
        <dsp:cNvSpPr/>
      </dsp:nvSpPr>
      <dsp:spPr>
        <a:xfrm>
          <a:off x="460905" y="1047"/>
          <a:ext cx="3479899" cy="2087939"/>
        </a:xfrm>
        <a:prstGeom prst="rect">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en-US" sz="3500" kern="1200" dirty="0" smtClean="0"/>
            <a:t>GOODS AND SERVICES </a:t>
          </a:r>
          <a:endParaRPr lang="en-US" sz="3500" kern="1200" dirty="0"/>
        </a:p>
      </dsp:txBody>
      <dsp:txXfrm>
        <a:off x="460905" y="1047"/>
        <a:ext cx="3479899" cy="2087939"/>
      </dsp:txXfrm>
    </dsp:sp>
    <dsp:sp modelId="{6BE52193-D9B8-4AF5-918F-CAD2FF86BB6F}">
      <dsp:nvSpPr>
        <dsp:cNvPr id="0" name=""/>
        <dsp:cNvSpPr/>
      </dsp:nvSpPr>
      <dsp:spPr>
        <a:xfrm>
          <a:off x="4288794" y="1047"/>
          <a:ext cx="3479899" cy="2087939"/>
        </a:xfrm>
        <a:prstGeom prst="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en-US" sz="3500" kern="1200" dirty="0" smtClean="0"/>
            <a:t>INVESTMENTS BY MULTINATIONAL CORPORATIONS </a:t>
          </a:r>
          <a:endParaRPr lang="en-US" sz="3500" kern="1200" dirty="0"/>
        </a:p>
      </dsp:txBody>
      <dsp:txXfrm>
        <a:off x="4288794" y="1047"/>
        <a:ext cx="3479899" cy="2087939"/>
      </dsp:txXfrm>
    </dsp:sp>
    <dsp:sp modelId="{E23CC1F2-18BA-47D1-9E87-0A91B983D807}">
      <dsp:nvSpPr>
        <dsp:cNvPr id="0" name=""/>
        <dsp:cNvSpPr/>
      </dsp:nvSpPr>
      <dsp:spPr>
        <a:xfrm>
          <a:off x="460905" y="2436976"/>
          <a:ext cx="3479899" cy="2087939"/>
        </a:xfrm>
        <a:prstGeom prst="rect">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en-US" sz="3500" kern="1200" dirty="0" smtClean="0"/>
            <a:t>FINANCIAL CAPITAL </a:t>
          </a:r>
          <a:endParaRPr lang="en-US" sz="3500" kern="1200" dirty="0"/>
        </a:p>
      </dsp:txBody>
      <dsp:txXfrm>
        <a:off x="460905" y="2436976"/>
        <a:ext cx="3479899" cy="2087939"/>
      </dsp:txXfrm>
    </dsp:sp>
    <dsp:sp modelId="{65732043-2857-44C5-B7A1-F4251090F5F9}">
      <dsp:nvSpPr>
        <dsp:cNvPr id="0" name=""/>
        <dsp:cNvSpPr/>
      </dsp:nvSpPr>
      <dsp:spPr>
        <a:xfrm>
          <a:off x="4288794" y="2436976"/>
          <a:ext cx="3479899" cy="2087939"/>
        </a:xfrm>
        <a:prstGeom prst="rect">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en-US" sz="3500" kern="1200" dirty="0" smtClean="0"/>
            <a:t>LABOR   </a:t>
          </a:r>
          <a:endParaRPr lang="en-US" sz="3500" kern="1200" dirty="0"/>
        </a:p>
      </dsp:txBody>
      <dsp:txXfrm>
        <a:off x="4288794" y="2436976"/>
        <a:ext cx="3479899" cy="208793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8F6371-2CA5-434C-8239-C342ED4F1C17}">
      <dsp:nvSpPr>
        <dsp:cNvPr id="0" name=""/>
        <dsp:cNvSpPr/>
      </dsp:nvSpPr>
      <dsp:spPr>
        <a:xfrm rot="16200000">
          <a:off x="-505650" y="506933"/>
          <a:ext cx="4351338" cy="3337470"/>
        </a:xfrm>
        <a:prstGeom prst="flowChartManualOperation">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0" tIns="0" rIns="353219" bIns="0" numCol="1" spcCol="1270" anchor="ctr" anchorCtr="0">
          <a:noAutofit/>
        </a:bodyPr>
        <a:lstStyle/>
        <a:p>
          <a:pPr lvl="0" algn="ctr" defTabSz="2489200" rtl="0">
            <a:lnSpc>
              <a:spcPct val="90000"/>
            </a:lnSpc>
            <a:spcBef>
              <a:spcPct val="0"/>
            </a:spcBef>
            <a:spcAft>
              <a:spcPct val="35000"/>
            </a:spcAft>
          </a:pPr>
          <a:r>
            <a:rPr lang="en-US" sz="5600" kern="1200" smtClean="0"/>
            <a:t>I. The Rise of the West</a:t>
          </a:r>
          <a:endParaRPr lang="en-US" sz="5600" kern="1200"/>
        </a:p>
      </dsp:txBody>
      <dsp:txXfrm rot="5400000">
        <a:off x="1284" y="870267"/>
        <a:ext cx="3337470" cy="2610802"/>
      </dsp:txXfrm>
    </dsp:sp>
    <dsp:sp modelId="{66EFC2B9-E745-422D-A61E-47E92D93D6BD}">
      <dsp:nvSpPr>
        <dsp:cNvPr id="0" name=""/>
        <dsp:cNvSpPr/>
      </dsp:nvSpPr>
      <dsp:spPr>
        <a:xfrm rot="16200000">
          <a:off x="3082131" y="506933"/>
          <a:ext cx="4351338" cy="3337470"/>
        </a:xfrm>
        <a:prstGeom prst="flowChartManualOperation">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0" tIns="0" rIns="353219" bIns="0" numCol="1" spcCol="1270" anchor="ctr" anchorCtr="0">
          <a:noAutofit/>
        </a:bodyPr>
        <a:lstStyle/>
        <a:p>
          <a:pPr lvl="0" algn="ctr" defTabSz="2489200" rtl="0">
            <a:lnSpc>
              <a:spcPct val="90000"/>
            </a:lnSpc>
            <a:spcBef>
              <a:spcPct val="0"/>
            </a:spcBef>
            <a:spcAft>
              <a:spcPct val="35000"/>
            </a:spcAft>
          </a:pPr>
          <a:r>
            <a:rPr lang="en-US" sz="5600" kern="1200" smtClean="0"/>
            <a:t>2. The rise of the US</a:t>
          </a:r>
          <a:endParaRPr lang="en-US" sz="5600" kern="1200"/>
        </a:p>
      </dsp:txBody>
      <dsp:txXfrm rot="5400000">
        <a:off x="3589065" y="870267"/>
        <a:ext cx="3337470" cy="2610802"/>
      </dsp:txXfrm>
    </dsp:sp>
    <dsp:sp modelId="{ED200697-8B2A-4B29-96A9-A06216FE0574}">
      <dsp:nvSpPr>
        <dsp:cNvPr id="0" name=""/>
        <dsp:cNvSpPr/>
      </dsp:nvSpPr>
      <dsp:spPr>
        <a:xfrm rot="16200000">
          <a:off x="6671195" y="506933"/>
          <a:ext cx="4351338" cy="3337470"/>
        </a:xfrm>
        <a:prstGeom prst="flowChartManualOperation">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0" tIns="0" rIns="353219" bIns="0" numCol="1" spcCol="1270" anchor="ctr" anchorCtr="0">
          <a:noAutofit/>
        </a:bodyPr>
        <a:lstStyle/>
        <a:p>
          <a:pPr lvl="0" algn="ctr" defTabSz="2489200" rtl="0">
            <a:lnSpc>
              <a:spcPct val="90000"/>
            </a:lnSpc>
            <a:spcBef>
              <a:spcPct val="0"/>
            </a:spcBef>
            <a:spcAft>
              <a:spcPct val="35000"/>
            </a:spcAft>
          </a:pPr>
          <a:r>
            <a:rPr lang="en-US" sz="5600" kern="1200" dirty="0" smtClean="0"/>
            <a:t>3. The Rise of China</a:t>
          </a:r>
          <a:endParaRPr lang="en-US" sz="5600" kern="1200" dirty="0"/>
        </a:p>
      </dsp:txBody>
      <dsp:txXfrm rot="5400000">
        <a:off x="7178129" y="870267"/>
        <a:ext cx="3337470" cy="261080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8E1D13-6E4B-4840-BE0E-F4F40AD5E0AF}">
      <dsp:nvSpPr>
        <dsp:cNvPr id="0" name=""/>
        <dsp:cNvSpPr/>
      </dsp:nvSpPr>
      <dsp:spPr>
        <a:xfrm>
          <a:off x="0" y="442731"/>
          <a:ext cx="8229600" cy="1784250"/>
        </a:xfrm>
        <a:prstGeom prst="roundRect">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en-US" sz="2500" kern="1200" dirty="0" smtClean="0"/>
            <a:t>The European colonial period was the era from 1492 to the mid 1900s when several European powers, particularly, but not exclusively, Portugal. Spain, Britain, the Netherlands, and France established colonies in Asia, Africa and the Americas </a:t>
          </a:r>
          <a:endParaRPr lang="en-US" sz="2500" kern="1200" dirty="0"/>
        </a:p>
      </dsp:txBody>
      <dsp:txXfrm>
        <a:off x="87100" y="529831"/>
        <a:ext cx="8055400" cy="1610050"/>
      </dsp:txXfrm>
    </dsp:sp>
    <dsp:sp modelId="{2C14B1BF-28EC-4940-A2F0-941B914DF20A}">
      <dsp:nvSpPr>
        <dsp:cNvPr id="0" name=""/>
        <dsp:cNvSpPr/>
      </dsp:nvSpPr>
      <dsp:spPr>
        <a:xfrm>
          <a:off x="0" y="2298981"/>
          <a:ext cx="8229600" cy="1784250"/>
        </a:xfrm>
        <a:prstGeom prst="round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en-US" sz="2500" b="1" kern="1200" dirty="0" smtClean="0"/>
            <a:t>Colonialism</a:t>
          </a:r>
          <a:r>
            <a:rPr lang="en-US" sz="2500" kern="1200" dirty="0" smtClean="0"/>
            <a:t> is the establishment, exploitation, maintenance, acquisition and expansion of colonies in one territory by people from another territory. </a:t>
          </a:r>
          <a:endParaRPr lang="en-US" sz="2500" kern="1200" dirty="0"/>
        </a:p>
      </dsp:txBody>
      <dsp:txXfrm>
        <a:off x="87100" y="2386081"/>
        <a:ext cx="8055400" cy="161005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059B68-7DA7-4B7A-B130-B84874FD81F6}">
      <dsp:nvSpPr>
        <dsp:cNvPr id="0" name=""/>
        <dsp:cNvSpPr/>
      </dsp:nvSpPr>
      <dsp:spPr>
        <a:xfrm>
          <a:off x="0" y="0"/>
          <a:ext cx="4525963" cy="4525963"/>
        </a:xfrm>
        <a:prstGeom prst="pie">
          <a:avLst>
            <a:gd name="adj1" fmla="val 5400000"/>
            <a:gd name="adj2" fmla="val 16200000"/>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E757C88-E17E-41B2-8C2B-19759E8773C7}">
      <dsp:nvSpPr>
        <dsp:cNvPr id="0" name=""/>
        <dsp:cNvSpPr/>
      </dsp:nvSpPr>
      <dsp:spPr>
        <a:xfrm>
          <a:off x="2262981" y="0"/>
          <a:ext cx="5966618" cy="4525963"/>
        </a:xfrm>
        <a:prstGeom prst="rect">
          <a:avLst/>
        </a:prstGeom>
        <a:solidFill>
          <a:srgbClr val="FFFF00"/>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en-US" sz="3200" b="1" kern="1200" dirty="0" smtClean="0">
              <a:solidFill>
                <a:srgbClr val="FF0000"/>
              </a:solidFill>
            </a:rPr>
            <a:t>Europe claimed vast natural resources, including minerals and vast woodlands and forced the natives to grow cash crops for the “motherland” and imposed a head tax, compelling Africans and Asians to work in plantations and mines often hundreds of miles from their homes</a:t>
          </a:r>
          <a:r>
            <a:rPr lang="en-US" sz="3200" kern="1200" dirty="0" smtClean="0"/>
            <a:t>.</a:t>
          </a:r>
          <a:endParaRPr lang="en-US" sz="3200" kern="1200" dirty="0"/>
        </a:p>
      </dsp:txBody>
      <dsp:txXfrm>
        <a:off x="2262981" y="0"/>
        <a:ext cx="5966618" cy="452596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190141-7E92-40D0-A343-A32F4E6093BE}">
      <dsp:nvSpPr>
        <dsp:cNvPr id="0" name=""/>
        <dsp:cNvSpPr/>
      </dsp:nvSpPr>
      <dsp:spPr>
        <a:xfrm>
          <a:off x="0" y="13509"/>
          <a:ext cx="5181600" cy="4324320"/>
        </a:xfrm>
        <a:prstGeom prst="roundRect">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lvl="0" algn="l" defTabSz="1866900" rtl="0">
            <a:lnSpc>
              <a:spcPct val="90000"/>
            </a:lnSpc>
            <a:spcBef>
              <a:spcPct val="0"/>
            </a:spcBef>
            <a:spcAft>
              <a:spcPct val="35000"/>
            </a:spcAft>
          </a:pPr>
          <a:r>
            <a:rPr lang="en-US" sz="4200" b="1" kern="1200" dirty="0" smtClean="0"/>
            <a:t>Rise of the West accelerated dramatically around 1820 with the industrial revolution </a:t>
          </a:r>
          <a:endParaRPr lang="en-US" sz="4200" kern="1200" dirty="0"/>
        </a:p>
      </dsp:txBody>
      <dsp:txXfrm>
        <a:off x="211096" y="224605"/>
        <a:ext cx="4759408" cy="390212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default#12">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default#2">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5">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12">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13">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14">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EE106E-E0CA-4471-9CFF-71421AAFD8C8}" type="datetimeFigureOut">
              <a:rPr lang="en-US" smtClean="0"/>
              <a:pPr/>
              <a:t>1/27/2005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141126-A67F-4DEC-8D2E-C1FAE1DDC81C}" type="slidenum">
              <a:rPr lang="en-US" smtClean="0"/>
              <a:pPr/>
              <a:t>‹#›</a:t>
            </a:fld>
            <a:endParaRPr lang="en-US"/>
          </a:p>
        </p:txBody>
      </p:sp>
    </p:spTree>
    <p:extLst>
      <p:ext uri="{BB962C8B-B14F-4D97-AF65-F5344CB8AC3E}">
        <p14:creationId xmlns="" xmlns:p14="http://schemas.microsoft.com/office/powerpoint/2010/main" val="10072470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b="1" dirty="0"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70C2927-DF7C-4021-AA46-1C9E70BA2902}" type="slidenum">
              <a:rPr lang="en-US">
                <a:latin typeface="Calibri" panose="020F0502020204030204" pitchFamily="34" charset="0"/>
              </a:rPr>
              <a:pPr eaLnBrk="1" hangingPunct="1"/>
              <a:t>3</a:t>
            </a:fld>
            <a:endParaRPr lang="en-US">
              <a:latin typeface="Calibri" panose="020F0502020204030204" pitchFamily="34" charset="0"/>
            </a:endParaRPr>
          </a:p>
        </p:txBody>
      </p:sp>
    </p:spTree>
    <p:extLst>
      <p:ext uri="{BB962C8B-B14F-4D97-AF65-F5344CB8AC3E}">
        <p14:creationId xmlns="" xmlns:p14="http://schemas.microsoft.com/office/powerpoint/2010/main" val="1247522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53141126-A67F-4DEC-8D2E-C1FAE1DDC81C}" type="slidenum">
              <a:rPr lang="en-US" smtClean="0"/>
              <a:pPr/>
              <a:t>15</a:t>
            </a:fld>
            <a:endParaRPr lang="en-US"/>
          </a:p>
        </p:txBody>
      </p:sp>
    </p:spTree>
    <p:extLst>
      <p:ext uri="{BB962C8B-B14F-4D97-AF65-F5344CB8AC3E}">
        <p14:creationId xmlns="" xmlns:p14="http://schemas.microsoft.com/office/powerpoint/2010/main" val="2950158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IN THE THIRD TECTONIC SHIFT, AT THE POLITICO MILITARY LEVEL WE REMAIN IN THE ORBIT OF A DOMINANT USA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BUT IN EVERY OTHER DIMENSION,INDUSTRIAL, FINANCIAL, EDUCATIONAL, SOCIAL AND CULTURAL THE DISTRIBUTION OF POWER IS MOVING AWAY FROM AMERICAN DOMINANCE, NOT TO AN ANTI AMERICAN BUT A POST AMERICAN WORLD </a:t>
            </a:r>
          </a:p>
          <a:p>
            <a:endParaRPr lang="en-US" b="1" dirty="0" smtClean="0"/>
          </a:p>
          <a:p>
            <a:endParaRPr lang="en-US" dirty="0"/>
          </a:p>
        </p:txBody>
      </p:sp>
      <p:sp>
        <p:nvSpPr>
          <p:cNvPr id="4" name="Slide Number Placeholder 3"/>
          <p:cNvSpPr>
            <a:spLocks noGrp="1"/>
          </p:cNvSpPr>
          <p:nvPr>
            <p:ph type="sldNum" sz="quarter" idx="10"/>
          </p:nvPr>
        </p:nvSpPr>
        <p:spPr/>
        <p:txBody>
          <a:bodyPr/>
          <a:lstStyle/>
          <a:p>
            <a:fld id="{53141126-A67F-4DEC-8D2E-C1FAE1DDC81C}" type="slidenum">
              <a:rPr lang="en-US" smtClean="0"/>
              <a:pPr/>
              <a:t>16</a:t>
            </a:fld>
            <a:endParaRPr lang="en-US"/>
          </a:p>
        </p:txBody>
      </p:sp>
    </p:spTree>
    <p:extLst>
      <p:ext uri="{BB962C8B-B14F-4D97-AF65-F5344CB8AC3E}">
        <p14:creationId xmlns="" xmlns:p14="http://schemas.microsoft.com/office/powerpoint/2010/main" val="16695052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Group of seven:  France, Germany, Italy, Japan, the U.S. and U.K. Canada </a:t>
            </a:r>
            <a:endParaRPr lang="en-US" dirty="0"/>
          </a:p>
        </p:txBody>
      </p:sp>
      <p:sp>
        <p:nvSpPr>
          <p:cNvPr id="4" name="Slide Number Placeholder 3"/>
          <p:cNvSpPr>
            <a:spLocks noGrp="1"/>
          </p:cNvSpPr>
          <p:nvPr>
            <p:ph type="sldNum" sz="quarter" idx="10"/>
          </p:nvPr>
        </p:nvSpPr>
        <p:spPr/>
        <p:txBody>
          <a:bodyPr/>
          <a:lstStyle/>
          <a:p>
            <a:fld id="{53141126-A67F-4DEC-8D2E-C1FAE1DDC81C}" type="slidenum">
              <a:rPr lang="en-US" smtClean="0"/>
              <a:pPr/>
              <a:t>17</a:t>
            </a:fld>
            <a:endParaRPr lang="en-US"/>
          </a:p>
        </p:txBody>
      </p:sp>
    </p:spTree>
    <p:extLst>
      <p:ext uri="{BB962C8B-B14F-4D97-AF65-F5344CB8AC3E}">
        <p14:creationId xmlns="" xmlns:p14="http://schemas.microsoft.com/office/powerpoint/2010/main" val="18253806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141126-A67F-4DEC-8D2E-C1FAE1DDC81C}" type="slidenum">
              <a:rPr lang="en-US" smtClean="0"/>
              <a:pPr/>
              <a:t>19</a:t>
            </a:fld>
            <a:endParaRPr lang="en-US"/>
          </a:p>
        </p:txBody>
      </p:sp>
    </p:spTree>
    <p:extLst>
      <p:ext uri="{BB962C8B-B14F-4D97-AF65-F5344CB8AC3E}">
        <p14:creationId xmlns="" xmlns:p14="http://schemas.microsoft.com/office/powerpoint/2010/main" val="8331116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CHINA even a handshake is an expression of power. When Xi Jinping met Barack Obama in Beijing this week at the Asia-Pacific Economic Co-operation (APEC) summit, </a:t>
            </a:r>
            <a:r>
              <a:rPr lang="en-US" sz="1200" kern="1200" dirty="0" err="1" smtClean="0">
                <a:solidFill>
                  <a:schemeClr val="tx1"/>
                </a:solidFill>
                <a:effectLst/>
                <a:latin typeface="+mn-lt"/>
                <a:ea typeface="+mn-ea"/>
                <a:cs typeface="+mn-cs"/>
              </a:rPr>
              <a:t>Mr</a:t>
            </a:r>
            <a:r>
              <a:rPr lang="en-US" sz="1200" kern="1200" dirty="0" smtClean="0">
                <a:solidFill>
                  <a:schemeClr val="tx1"/>
                </a:solidFill>
                <a:effectLst/>
                <a:latin typeface="+mn-lt"/>
                <a:ea typeface="+mn-ea"/>
                <a:cs typeface="+mn-cs"/>
              </a:rPr>
              <a:t> Xi stood on the right, his body open towards the cameras in an attitude of confident strength. The visitor was required to approach him, as if paying tribute, from the left, shoulder defensively towards the photographers. These days, from the smallest details of summit choreography to the biggest global issues, the rivalry between China and America trumps everything.</a:t>
            </a:r>
          </a:p>
          <a:p>
            <a:endParaRPr lang="en-US" dirty="0"/>
          </a:p>
        </p:txBody>
      </p:sp>
      <p:sp>
        <p:nvSpPr>
          <p:cNvPr id="4" name="Slide Number Placeholder 3"/>
          <p:cNvSpPr>
            <a:spLocks noGrp="1"/>
          </p:cNvSpPr>
          <p:nvPr>
            <p:ph type="sldNum" sz="quarter" idx="10"/>
          </p:nvPr>
        </p:nvSpPr>
        <p:spPr/>
        <p:txBody>
          <a:bodyPr/>
          <a:lstStyle/>
          <a:p>
            <a:fld id="{53141126-A67F-4DEC-8D2E-C1FAE1DDC81C}" type="slidenum">
              <a:rPr lang="en-US" smtClean="0"/>
              <a:pPr/>
              <a:t>20</a:t>
            </a:fld>
            <a:endParaRPr lang="en-US"/>
          </a:p>
        </p:txBody>
      </p:sp>
    </p:spTree>
    <p:extLst>
      <p:ext uri="{BB962C8B-B14F-4D97-AF65-F5344CB8AC3E}">
        <p14:creationId xmlns="" xmlns:p14="http://schemas.microsoft.com/office/powerpoint/2010/main" val="10602389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UNFORTINATELY PAX AMERICANA IN THE SECOND TECTONIC SHIFT IS GIVING WAY A TO BALANCE  OF POWER THAT IS SEETHING WITH RIVALRY AND INSECURITY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EVERYWHERE CHINA SEES AMERICAN PLOTS DESIGNED TO PREVENT ITS RISE; FOREIGN FUNDED NGOS UNDERMINE THE COMMUNIST PARTY, SPIES FOMENT PROTESTS IN HONG KONG AND AMONG MUSLIM UIGURS IN XINJIANG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AMERICA OF COURSE WANTS TO MAINTAIN ITS STATUS QUO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US RETHORIC ABOUT PIVOTING TOWARDS ASIA WAS MEANT TO REASSURE ALLIES BUT INSTEAD IT FED CHINESE PARANOIA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53141126-A67F-4DEC-8D2E-C1FAE1DDC81C}" type="slidenum">
              <a:rPr lang="en-US" smtClean="0"/>
              <a:pPr/>
              <a:t>21</a:t>
            </a:fld>
            <a:endParaRPr lang="en-US"/>
          </a:p>
        </p:txBody>
      </p:sp>
    </p:spTree>
    <p:extLst>
      <p:ext uri="{BB962C8B-B14F-4D97-AF65-F5344CB8AC3E}">
        <p14:creationId xmlns="" xmlns:p14="http://schemas.microsoft.com/office/powerpoint/2010/main" val="2637920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solidFill>
                  <a:srgbClr val="C00000"/>
                </a:solidFill>
              </a:rPr>
              <a:t>Since 2000, the United States has incurred annual trade deficits with China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Today Chinese held US federal debt has reached a record $1.3 trillion</a:t>
            </a:r>
          </a:p>
          <a:p>
            <a:endParaRPr lang="en-US" b="1" dirty="0"/>
          </a:p>
        </p:txBody>
      </p:sp>
      <p:sp>
        <p:nvSpPr>
          <p:cNvPr id="4" name="Slide Number Placeholder 3"/>
          <p:cNvSpPr>
            <a:spLocks noGrp="1"/>
          </p:cNvSpPr>
          <p:nvPr>
            <p:ph type="sldNum" sz="quarter" idx="10"/>
          </p:nvPr>
        </p:nvSpPr>
        <p:spPr/>
        <p:txBody>
          <a:bodyPr/>
          <a:lstStyle/>
          <a:p>
            <a:fld id="{53141126-A67F-4DEC-8D2E-C1FAE1DDC81C}" type="slidenum">
              <a:rPr lang="en-US" smtClean="0"/>
              <a:pPr/>
              <a:t>23</a:t>
            </a:fld>
            <a:endParaRPr lang="en-US"/>
          </a:p>
        </p:txBody>
      </p:sp>
    </p:spTree>
    <p:extLst>
      <p:ext uri="{BB962C8B-B14F-4D97-AF65-F5344CB8AC3E}">
        <p14:creationId xmlns="" xmlns:p14="http://schemas.microsoft.com/office/powerpoint/2010/main" val="31452368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TPP: U.S. efforts to proactively influence the region’s path toward economic integration are focused on the Trans Pacific Partnership (TPP) which was spawned by concerns that the United States could be left out of an emerging, highly-integrated and rapidly growing Asian economy TPP is a free trade agreement between the nine negotiating parties – Australia, Brunei, Chile, Malaysia, New Zealand, Peru, Singapore, the United States, and Vietnam – and will form the basis for a broader agreement</a:t>
            </a:r>
          </a:p>
          <a:p>
            <a:pPr lvl="0" rtl="0"/>
            <a:r>
              <a:rPr lang="en-US" b="1" dirty="0" smtClean="0"/>
              <a:t>The US has not invited China and China views the TPP, as well as Obama’s pivot towards Asia, as tools to contain it </a:t>
            </a:r>
          </a:p>
          <a:p>
            <a:endParaRPr lang="en-US" dirty="0" smtClean="0"/>
          </a:p>
          <a:p>
            <a:endParaRPr lang="en-US" dirty="0" smtClean="0"/>
          </a:p>
          <a:p>
            <a:endParaRPr lang="en-US"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At least three motivations seem plausible.</a:t>
            </a:r>
          </a:p>
          <a:p>
            <a:r>
              <a:rPr lang="en-US" sz="1200" b="0" i="0" kern="1200" dirty="0" smtClean="0">
                <a:solidFill>
                  <a:schemeClr val="tx1"/>
                </a:solidFill>
                <a:effectLst/>
                <a:latin typeface="+mn-lt"/>
                <a:ea typeface="+mn-ea"/>
                <a:cs typeface="+mn-cs"/>
              </a:rPr>
              <a:t>First, to make a big splash in defining the trade agenda by pursuing the most ambitious goal of all: an Asia Pacific trade grouping incorporating both China and the US. Second, to prevent the Trans Pacific Partnership (TPP) from becoming the focal point of economic integration efforts and a reaffirmation of America’s leadership as a Pacific power. And third, for China to carve a much more proactive role in drafting the new rules of the economic order — from a position of equal standing with the United States. Potential entry into the TPP, after it enters into force, would not award China these advantages: China would have to abide by disciplines negotiated by others and would have to make significant concessions to ensure its accession.</a:t>
            </a:r>
          </a:p>
          <a:p>
            <a:endParaRPr lang="en-US" dirty="0"/>
          </a:p>
        </p:txBody>
      </p:sp>
      <p:sp>
        <p:nvSpPr>
          <p:cNvPr id="4" name="Slide Number Placeholder 3"/>
          <p:cNvSpPr>
            <a:spLocks noGrp="1"/>
          </p:cNvSpPr>
          <p:nvPr>
            <p:ph type="sldNum" sz="quarter" idx="10"/>
          </p:nvPr>
        </p:nvSpPr>
        <p:spPr/>
        <p:txBody>
          <a:bodyPr/>
          <a:lstStyle/>
          <a:p>
            <a:fld id="{53141126-A67F-4DEC-8D2E-C1FAE1DDC81C}" type="slidenum">
              <a:rPr lang="en-US" smtClean="0"/>
              <a:pPr/>
              <a:t>27</a:t>
            </a:fld>
            <a:endParaRPr lang="en-US"/>
          </a:p>
        </p:txBody>
      </p:sp>
    </p:spTree>
    <p:extLst>
      <p:ext uri="{BB962C8B-B14F-4D97-AF65-F5344CB8AC3E}">
        <p14:creationId xmlns="" xmlns:p14="http://schemas.microsoft.com/office/powerpoint/2010/main" val="24810408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 annual ASEAN summit is also the hub for groupings such as ASEAN+3 (including China, Japan and South Korea) and ASEAN+6 (with India, Australia and New Zealand)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While working to integrate its own internal market, ASEAN has recently entered into free trade agreements with a number of its major regional trading partners: China, Japan, India, Korea, and a joint agreement with Australia &amp; New </a:t>
            </a:r>
            <a:r>
              <a:rPr lang="en-US" dirty="0" err="1" smtClean="0"/>
              <a:t>Zealan</a:t>
            </a: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3141126-A67F-4DEC-8D2E-C1FAE1DDC81C}" type="slidenum">
              <a:rPr lang="en-US" smtClean="0"/>
              <a:pPr/>
              <a:t>28</a:t>
            </a:fld>
            <a:endParaRPr lang="en-US"/>
          </a:p>
        </p:txBody>
      </p:sp>
    </p:spTree>
    <p:extLst>
      <p:ext uri="{BB962C8B-B14F-4D97-AF65-F5344CB8AC3E}">
        <p14:creationId xmlns="" xmlns:p14="http://schemas.microsoft.com/office/powerpoint/2010/main" val="19691183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Serious efforts</a:t>
            </a:r>
            <a:r>
              <a:rPr lang="en-US" b="1" baseline="0" dirty="0" smtClean="0"/>
              <a:t> at economic integration among ASEAN six  countries started only in 1992. 1992: UNTAC in Cambodia/. Initial obstacles included widespread policies of import substitution. ASEAN united in 1980s to oppose PRK. The switch to outward looking development strategies and external pressures, such as the formation of the European Union Single Market and the North American Free Trade Area (NAFTA) pressured ASEAN to form a free trade area in 1992.</a:t>
            </a:r>
          </a:p>
          <a:p>
            <a:r>
              <a:rPr lang="en-US" b="1" baseline="0" dirty="0" smtClean="0"/>
              <a:t>The challenges of globalization, and the economic rise of the People Republic of China and India further pressured ASEAN into deep integration in 2003 </a:t>
            </a:r>
            <a:endParaRPr lang="en-US" b="1" dirty="0"/>
          </a:p>
        </p:txBody>
      </p:sp>
      <p:sp>
        <p:nvSpPr>
          <p:cNvPr id="4" name="Slide Number Placeholder 3"/>
          <p:cNvSpPr>
            <a:spLocks noGrp="1"/>
          </p:cNvSpPr>
          <p:nvPr>
            <p:ph type="sldNum" sz="quarter" idx="10"/>
          </p:nvPr>
        </p:nvSpPr>
        <p:spPr/>
        <p:txBody>
          <a:bodyPr/>
          <a:lstStyle/>
          <a:p>
            <a:fld id="{53141126-A67F-4DEC-8D2E-C1FAE1DDC81C}" type="slidenum">
              <a:rPr lang="en-US" smtClean="0"/>
              <a:pPr/>
              <a:t>29</a:t>
            </a:fld>
            <a:endParaRPr lang="en-US"/>
          </a:p>
        </p:txBody>
      </p:sp>
    </p:spTree>
    <p:extLst>
      <p:ext uri="{BB962C8B-B14F-4D97-AF65-F5344CB8AC3E}">
        <p14:creationId xmlns="" xmlns:p14="http://schemas.microsoft.com/office/powerpoint/2010/main" val="27232992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b="1" dirty="0"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C2A1A9D-B81B-462D-9AAF-7249A4F73375}" type="slidenum">
              <a:rPr lang="en-US">
                <a:latin typeface="Calibri" panose="020F0502020204030204" pitchFamily="34" charset="0"/>
              </a:rPr>
              <a:pPr eaLnBrk="1" hangingPunct="1"/>
              <a:t>4</a:t>
            </a:fld>
            <a:endParaRPr lang="en-US">
              <a:latin typeface="Calibri" panose="020F0502020204030204" pitchFamily="34" charset="0"/>
            </a:endParaRPr>
          </a:p>
        </p:txBody>
      </p:sp>
    </p:spTree>
    <p:extLst>
      <p:ext uri="{BB962C8B-B14F-4D97-AF65-F5344CB8AC3E}">
        <p14:creationId xmlns="" xmlns:p14="http://schemas.microsoft.com/office/powerpoint/2010/main" val="31263360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In January 2007, leaders of ASEAN adopted  a blueprint for the creation of the ASEAN Economic Community (AEC) by 2015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The integration will help increase ASEAN competitiveness with China and India.</a:t>
            </a:r>
          </a:p>
          <a:p>
            <a:endParaRPr lang="en-US" dirty="0"/>
          </a:p>
        </p:txBody>
      </p:sp>
      <p:sp>
        <p:nvSpPr>
          <p:cNvPr id="4" name="Slide Number Placeholder 3"/>
          <p:cNvSpPr>
            <a:spLocks noGrp="1"/>
          </p:cNvSpPr>
          <p:nvPr>
            <p:ph type="sldNum" sz="quarter" idx="10"/>
          </p:nvPr>
        </p:nvSpPr>
        <p:spPr/>
        <p:txBody>
          <a:bodyPr/>
          <a:lstStyle/>
          <a:p>
            <a:fld id="{53141126-A67F-4DEC-8D2E-C1FAE1DDC81C}" type="slidenum">
              <a:rPr lang="en-US" smtClean="0"/>
              <a:pPr/>
              <a:t>30</a:t>
            </a:fld>
            <a:endParaRPr lang="en-US"/>
          </a:p>
        </p:txBody>
      </p:sp>
    </p:spTree>
    <p:extLst>
      <p:ext uri="{BB962C8B-B14F-4D97-AF65-F5344CB8AC3E}">
        <p14:creationId xmlns="" xmlns:p14="http://schemas.microsoft.com/office/powerpoint/2010/main" val="28222137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Despite optimism at Brunei, bridging the development divide between the CLVM and the ASEAN SIX which is among the most daunting challenges facing the successful establishment of AEC in 2015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While much has been achieved in reducing trade barriers, much needs to be done in the area of non trade barriers (NTB) trade facilitation, and cutting the “red tape” in CLVM countries. For example, procedures for trading are relatively easy to complete in Singapore, Thailand, and Malaysia, but very difficult in Laos. Myanmar and Cambodia.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The quality of logistics services also varies among the two categories of ASEAN members, such as customs brokerage, freight forwarding, and express delivery.  Logistics services are world-class in Singapore but poor in Laos, Cambodia, and Myanmar. In many ASEAN countries, restrictive regulations hamper the delivery of high-quality logistics services.</a:t>
            </a:r>
            <a:br>
              <a:rPr lang="en-US" b="1" dirty="0" smtClean="0"/>
            </a:br>
            <a:endParaRPr lang="en-US" b="1" dirty="0" smtClean="0"/>
          </a:p>
          <a:p>
            <a:endParaRPr lang="en-US" dirty="0"/>
          </a:p>
        </p:txBody>
      </p:sp>
      <p:sp>
        <p:nvSpPr>
          <p:cNvPr id="4" name="Slide Number Placeholder 3"/>
          <p:cNvSpPr>
            <a:spLocks noGrp="1"/>
          </p:cNvSpPr>
          <p:nvPr>
            <p:ph type="sldNum" sz="quarter" idx="10"/>
          </p:nvPr>
        </p:nvSpPr>
        <p:spPr/>
        <p:txBody>
          <a:bodyPr/>
          <a:lstStyle/>
          <a:p>
            <a:fld id="{53141126-A67F-4DEC-8D2E-C1FAE1DDC81C}" type="slidenum">
              <a:rPr lang="en-US" smtClean="0"/>
              <a:pPr/>
              <a:t>31</a:t>
            </a:fld>
            <a:endParaRPr lang="en-US"/>
          </a:p>
        </p:txBody>
      </p:sp>
    </p:spTree>
    <p:extLst>
      <p:ext uri="{BB962C8B-B14F-4D97-AF65-F5344CB8AC3E}">
        <p14:creationId xmlns="" xmlns:p14="http://schemas.microsoft.com/office/powerpoint/2010/main" val="40747635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With the target date of December 2015 fast</a:t>
            </a:r>
            <a:r>
              <a:rPr lang="en-US" b="1" baseline="0" dirty="0" smtClean="0"/>
              <a:t> approaching, </a:t>
            </a:r>
            <a:r>
              <a:rPr lang="en-US" b="1" dirty="0" smtClean="0"/>
              <a:t>many experts express grave doubts. In early 2014 ADB economist </a:t>
            </a:r>
            <a:r>
              <a:rPr lang="en-US" b="1" dirty="0" err="1" smtClean="0"/>
              <a:t>Jayant</a:t>
            </a:r>
            <a:r>
              <a:rPr lang="en-US" b="1" dirty="0" smtClean="0"/>
              <a:t> Menon echoed increasing skepticism as to whether the targets for integration would be met. Among the general public questions about the real benefits of AEC for the citizens of ASEAN are on the rise. Ukraine.</a:t>
            </a:r>
          </a:p>
          <a:p>
            <a:r>
              <a:rPr lang="en-US" b="1" dirty="0" smtClean="0"/>
              <a:t>While ASEAN governments and large corporations have the capacity to discuss to participate in high level discussions, few consumers and Small and medium enterprises, SMEs  seem to know about the initiative, or care. The businessmen in the region are more aware of free trade agreements ASEAN has signed with outside countries than they are of the looming common market. </a:t>
            </a:r>
            <a:r>
              <a:rPr lang="en-US" b="1" dirty="0" err="1" smtClean="0"/>
              <a:t>Jayant</a:t>
            </a:r>
            <a:r>
              <a:rPr lang="en-US" b="1" dirty="0" smtClean="0"/>
              <a:t> Menon said that ASEAN has made progress in reducing tariffs, facilitating trade and liberalizing investment and services , significant challenges remain. They include removing trade barriers in agriculture, steel and important services. eliminating non tariff and border barriers, </a:t>
            </a:r>
            <a:r>
              <a:rPr lang="en-US" b="1" dirty="0" err="1" smtClean="0"/>
              <a:t>ramonizing</a:t>
            </a:r>
            <a:r>
              <a:rPr lang="en-US" b="1" dirty="0" smtClean="0"/>
              <a:t> competition policies and intellectual property rights and promoting labor mobility.</a:t>
            </a:r>
          </a:p>
          <a:p>
            <a:r>
              <a:rPr lang="en-US" b="1" dirty="0" smtClean="0"/>
              <a:t>Rodolfo </a:t>
            </a:r>
            <a:r>
              <a:rPr lang="en-US" b="1" dirty="0" err="1" smtClean="0"/>
              <a:t>Severino</a:t>
            </a:r>
            <a:r>
              <a:rPr lang="en-US" b="1" dirty="0" smtClean="0"/>
              <a:t>  of the ASEAN Studies center in ISEAS  Singapore said that 2015 should be viewed not as a hard target for integration but rather as a milestone toward building a common market that lower transaction costs, attract more investment and gives consumers better choices. .</a:t>
            </a:r>
            <a:endParaRPr lang="en-US" b="1" dirty="0"/>
          </a:p>
        </p:txBody>
      </p:sp>
      <p:sp>
        <p:nvSpPr>
          <p:cNvPr id="4" name="Slide Number Placeholder 3"/>
          <p:cNvSpPr>
            <a:spLocks noGrp="1"/>
          </p:cNvSpPr>
          <p:nvPr>
            <p:ph type="sldNum" sz="quarter" idx="10"/>
          </p:nvPr>
        </p:nvSpPr>
        <p:spPr/>
        <p:txBody>
          <a:bodyPr/>
          <a:lstStyle/>
          <a:p>
            <a:fld id="{53141126-A67F-4DEC-8D2E-C1FAE1DDC81C}" type="slidenum">
              <a:rPr lang="en-US" smtClean="0"/>
              <a:pPr/>
              <a:t>33</a:t>
            </a:fld>
            <a:endParaRPr lang="en-US"/>
          </a:p>
        </p:txBody>
      </p:sp>
    </p:spTree>
    <p:extLst>
      <p:ext uri="{BB962C8B-B14F-4D97-AF65-F5344CB8AC3E}">
        <p14:creationId xmlns="" xmlns:p14="http://schemas.microsoft.com/office/powerpoint/2010/main" val="24960020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world bank </a:t>
            </a:r>
            <a:r>
              <a:rPr lang="en-US" dirty="0" err="1" smtClean="0"/>
              <a:t>jey</a:t>
            </a:r>
            <a:r>
              <a:rPr lang="en-US" dirty="0" smtClean="0"/>
              <a:t> indicators</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53141126-A67F-4DEC-8D2E-C1FAE1DDC81C}" type="slidenum">
              <a:rPr lang="en-US" smtClean="0">
                <a:solidFill>
                  <a:prstClr val="black"/>
                </a:solidFill>
              </a:rPr>
              <a:pPr/>
              <a:t>36</a:t>
            </a:fld>
            <a:endParaRPr lang="en-US">
              <a:solidFill>
                <a:prstClr val="black"/>
              </a:solidFill>
            </a:endParaRPr>
          </a:p>
        </p:txBody>
      </p:sp>
    </p:spTree>
    <p:extLst>
      <p:ext uri="{BB962C8B-B14F-4D97-AF65-F5344CB8AC3E}">
        <p14:creationId xmlns="" xmlns:p14="http://schemas.microsoft.com/office/powerpoint/2010/main" val="5661517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rgbClr val="000000"/>
                </a:solidFill>
                <a:latin typeface="Times New Roman" panose="02020603050405020304" pitchFamily="18" charset="0"/>
              </a:rPr>
              <a:t>The decade between 1998 and 2007 was one of rapid growth for Cambodia, and during that period its growth was the sixth highest in the world. Cambodia enjoyed an average growth rate of 8.1% between 2000 and 2012, and the IMF projects Cambodia to have 7.7% growth in 2017. </a:t>
            </a:r>
            <a:r>
              <a:rPr lang="en-US" smtClean="0">
                <a:solidFill>
                  <a:srgbClr val="000000"/>
                </a:solidFill>
                <a:latin typeface="Times New Roman" panose="02020603050405020304" pitchFamily="18" charset="0"/>
              </a:rPr>
              <a:t>This growth has transformed the population, and Cambodia’s poor dropped from 53% to 20% of its total population between 2004 and 2011 </a:t>
            </a:r>
            <a:endParaRPr lang="en-US"/>
          </a:p>
        </p:txBody>
      </p:sp>
      <p:sp>
        <p:nvSpPr>
          <p:cNvPr id="4" name="Slide Number Placeholder 3"/>
          <p:cNvSpPr>
            <a:spLocks noGrp="1"/>
          </p:cNvSpPr>
          <p:nvPr>
            <p:ph type="sldNum" sz="quarter" idx="10"/>
          </p:nvPr>
        </p:nvSpPr>
        <p:spPr/>
        <p:txBody>
          <a:bodyPr/>
          <a:lstStyle/>
          <a:p>
            <a:fld id="{53141126-A67F-4DEC-8D2E-C1FAE1DDC81C}" type="slidenum">
              <a:rPr lang="en-US" smtClean="0"/>
              <a:pPr/>
              <a:t>37</a:t>
            </a:fld>
            <a:endParaRPr lang="en-US"/>
          </a:p>
        </p:txBody>
      </p:sp>
    </p:spTree>
    <p:extLst>
      <p:ext uri="{BB962C8B-B14F-4D97-AF65-F5344CB8AC3E}">
        <p14:creationId xmlns="" xmlns:p14="http://schemas.microsoft.com/office/powerpoint/2010/main" val="18811874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Since stability returned in 1998, Cambodia grew at a spectacular annual rate of 7%, thanks to the robust performance of the three key engines of growth: agriculture, garments and tourism </a:t>
            </a:r>
          </a:p>
          <a:p>
            <a:r>
              <a:rPr lang="en-US" b="1" dirty="0" smtClean="0"/>
              <a:t>Source: World</a:t>
            </a:r>
            <a:r>
              <a:rPr lang="en-US" b="1" baseline="0" dirty="0" smtClean="0"/>
              <a:t> Bank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The World Bank comments that “ only 46 countries have achieved 7 percent annual growth on average for 14 consecutive years”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1. GARMENTS: FOCUS ON LOWER END GARMENT PROEDUCT IN US AND HIGHE END PRODUCTS FOR EUROPE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2. RICE PRODUCTION ; RISING CULTIVATED AREAS OF RICE PRODUCTION ACOUNT FOR HIGH RATE OF GROWTH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TOURISM; DIVERSIFCATION OF MARKETS BY ATTRACTING ARRIVALS FROM EASTERN EUROPE, EAST ASIA AND ASEAN sector.</a:t>
            </a:r>
          </a:p>
          <a:p>
            <a:endParaRPr lang="en-US" b="1" dirty="0"/>
          </a:p>
        </p:txBody>
      </p:sp>
      <p:sp>
        <p:nvSpPr>
          <p:cNvPr id="4" name="Slide Number Placeholder 3"/>
          <p:cNvSpPr>
            <a:spLocks noGrp="1"/>
          </p:cNvSpPr>
          <p:nvPr>
            <p:ph type="sldNum" sz="quarter" idx="10"/>
          </p:nvPr>
        </p:nvSpPr>
        <p:spPr/>
        <p:txBody>
          <a:bodyPr/>
          <a:lstStyle/>
          <a:p>
            <a:fld id="{53141126-A67F-4DEC-8D2E-C1FAE1DDC81C}" type="slidenum">
              <a:rPr lang="en-US" smtClean="0"/>
              <a:pPr/>
              <a:t>38</a:t>
            </a:fld>
            <a:endParaRPr lang="en-US"/>
          </a:p>
        </p:txBody>
      </p:sp>
    </p:spTree>
    <p:extLst>
      <p:ext uri="{BB962C8B-B14F-4D97-AF65-F5344CB8AC3E}">
        <p14:creationId xmlns="" xmlns:p14="http://schemas.microsoft.com/office/powerpoint/2010/main" val="30349064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b="1" dirty="0"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B3729F9-29BF-4656-9A81-94C0AF369D76}" type="slidenum">
              <a:rPr lang="en-US">
                <a:latin typeface="Calibri" panose="020F0502020204030204" pitchFamily="34" charset="0"/>
              </a:rPr>
              <a:pPr eaLnBrk="1" hangingPunct="1"/>
              <a:t>5</a:t>
            </a:fld>
            <a:endParaRPr lang="en-US">
              <a:latin typeface="Calibri" panose="020F0502020204030204" pitchFamily="34" charset="0"/>
            </a:endParaRPr>
          </a:p>
        </p:txBody>
      </p:sp>
    </p:spTree>
    <p:extLst>
      <p:ext uri="{BB962C8B-B14F-4D97-AF65-F5344CB8AC3E}">
        <p14:creationId xmlns="" xmlns:p14="http://schemas.microsoft.com/office/powerpoint/2010/main" val="28022362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b="1" dirty="0"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EFA4F8F-BE7F-4A52-9C6D-4080D4B4E7D7}" type="slidenum">
              <a:rPr lang="en-US">
                <a:latin typeface="Calibri" panose="020F0502020204030204" pitchFamily="34" charset="0"/>
              </a:rPr>
              <a:pPr eaLnBrk="1" hangingPunct="1"/>
              <a:t>6</a:t>
            </a:fld>
            <a:endParaRPr lang="en-US">
              <a:latin typeface="Calibri" panose="020F0502020204030204" pitchFamily="34" charset="0"/>
            </a:endParaRPr>
          </a:p>
        </p:txBody>
      </p:sp>
    </p:spTree>
    <p:extLst>
      <p:ext uri="{BB962C8B-B14F-4D97-AF65-F5344CB8AC3E}">
        <p14:creationId xmlns="" xmlns:p14="http://schemas.microsoft.com/office/powerpoint/2010/main" val="15338475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OVER THE LAST FIVE HUNDRED YEARS OR SO, THERE HAVE BEEN THREE TECTONIC POWER SHIFTS WHICH BROUGHT ABOUT FUNDAMENTAL CHANGES IN THE DISTRIBUTION OF POWER THAT HAVE RESHAPED  INTERNATIONAL LIFE – ITS POLITICS, ECONOMICS AND CULTURE </a:t>
            </a:r>
          </a:p>
          <a:p>
            <a:endParaRPr lang="en-US" b="1"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 started in the 15</a:t>
            </a:r>
            <a:r>
              <a:rPr lang="en-US" b="1" baseline="30000" dirty="0" smtClean="0"/>
              <a:t>th</a:t>
            </a:r>
            <a:r>
              <a:rPr lang="en-US" b="1" dirty="0" smtClean="0"/>
              <a:t> Century and accelerated dramatically since 1820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2. since the closing of the 19</a:t>
            </a:r>
            <a:r>
              <a:rPr lang="en-US" b="1" baseline="30000" dirty="0" smtClean="0"/>
              <a:t>th</a:t>
            </a:r>
            <a:r>
              <a:rPr lang="en-US" b="1" dirty="0" smtClean="0"/>
              <a:t> century until today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3. Starting in the 1980’s and continuing until today    </a:t>
            </a:r>
          </a:p>
          <a:p>
            <a:endParaRPr lang="en-US" b="1" dirty="0"/>
          </a:p>
        </p:txBody>
      </p:sp>
      <p:sp>
        <p:nvSpPr>
          <p:cNvPr id="4" name="Slide Number Placeholder 3"/>
          <p:cNvSpPr>
            <a:spLocks noGrp="1"/>
          </p:cNvSpPr>
          <p:nvPr>
            <p:ph type="sldNum" sz="quarter" idx="10"/>
          </p:nvPr>
        </p:nvSpPr>
        <p:spPr/>
        <p:txBody>
          <a:bodyPr/>
          <a:lstStyle/>
          <a:p>
            <a:fld id="{53141126-A67F-4DEC-8D2E-C1FAE1DDC81C}" type="slidenum">
              <a:rPr lang="en-US" smtClean="0"/>
              <a:pPr/>
              <a:t>7</a:t>
            </a:fld>
            <a:endParaRPr lang="en-US"/>
          </a:p>
        </p:txBody>
      </p:sp>
    </p:spTree>
    <p:extLst>
      <p:ext uri="{BB962C8B-B14F-4D97-AF65-F5344CB8AC3E}">
        <p14:creationId xmlns="" xmlns:p14="http://schemas.microsoft.com/office/powerpoint/2010/main" val="30348633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141126-A67F-4DEC-8D2E-C1FAE1DDC81C}" type="slidenum">
              <a:rPr lang="en-US" smtClean="0"/>
              <a:pPr/>
              <a:t>8</a:t>
            </a:fld>
            <a:endParaRPr lang="en-US"/>
          </a:p>
        </p:txBody>
      </p:sp>
    </p:spTree>
    <p:extLst>
      <p:ext uri="{BB962C8B-B14F-4D97-AF65-F5344CB8AC3E}">
        <p14:creationId xmlns="" xmlns:p14="http://schemas.microsoft.com/office/powerpoint/2010/main" val="30508244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In the closing years of the nineteenth century, the United States became the most powerful nation since imperial Rome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For most of the last century, the US has dominated global economics, politics, science and culture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Since World War II that dominance has been unrivaled, unprecedented in modern history. We started the cold war immediately after world war II </a:t>
            </a:r>
          </a:p>
          <a:p>
            <a:endParaRPr lang="en-US" b="1" dirty="0"/>
          </a:p>
        </p:txBody>
      </p:sp>
      <p:sp>
        <p:nvSpPr>
          <p:cNvPr id="4" name="Slide Number Placeholder 3"/>
          <p:cNvSpPr>
            <a:spLocks noGrp="1"/>
          </p:cNvSpPr>
          <p:nvPr>
            <p:ph type="sldNum" sz="quarter" idx="10"/>
          </p:nvPr>
        </p:nvSpPr>
        <p:spPr/>
        <p:txBody>
          <a:bodyPr/>
          <a:lstStyle/>
          <a:p>
            <a:fld id="{53141126-A67F-4DEC-8D2E-C1FAE1DDC81C}" type="slidenum">
              <a:rPr lang="en-US" smtClean="0"/>
              <a:pPr/>
              <a:t>12</a:t>
            </a:fld>
            <a:endParaRPr lang="en-US"/>
          </a:p>
        </p:txBody>
      </p:sp>
    </p:spTree>
    <p:extLst>
      <p:ext uri="{BB962C8B-B14F-4D97-AF65-F5344CB8AC3E}">
        <p14:creationId xmlns="" xmlns:p14="http://schemas.microsoft.com/office/powerpoint/2010/main" val="31789554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2288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The Bretton Woods Conference, July 1944, was the gathering of 44 Allied nations in Bretton Woods, New Hampshire USA to regulate the international monetary and financial order at the conclusion of World War II. </a:t>
            </a:r>
            <a:endParaRPr lang="en-US" dirty="0" smtClean="0"/>
          </a:p>
          <a:p>
            <a:pPr eaLnBrk="1" hangingPunct="1"/>
            <a:r>
              <a:rPr lang="en-US" b="1" dirty="0" smtClean="0"/>
              <a:t>The General Agreement on Tariffs and Trade were signed and the conference established the World Bank and the IMF, ALL OPERATING OUTSIDE THE UNITED NATIONS </a:t>
            </a:r>
          </a:p>
          <a:p>
            <a:pPr eaLnBrk="1" hangingPunct="1"/>
            <a:r>
              <a:rPr lang="en-US" altLang="en-US" b="1" dirty="0" smtClean="0"/>
              <a:t>The World Bank was the IBRD</a:t>
            </a:r>
          </a:p>
          <a:p>
            <a:pPr eaLnBrk="1" hangingPunct="1"/>
            <a:r>
              <a:rPr lang="en-US" altLang="en-US" b="1" dirty="0" smtClean="0"/>
              <a:t>The General Agreement on Tariffs and Trade (GATT)</a:t>
            </a:r>
          </a:p>
          <a:p>
            <a:pPr lvl="1" eaLnBrk="1" hangingPunct="1"/>
            <a:r>
              <a:rPr lang="en-US" altLang="en-US" b="1" dirty="0" smtClean="0"/>
              <a:t>Signed in 1947 – Governed international trade relations until 1995 when WTO created</a:t>
            </a:r>
          </a:p>
          <a:p>
            <a:pPr lvl="1" eaLnBrk="1" hangingPunct="1"/>
            <a:r>
              <a:rPr lang="en-US" altLang="en-US" b="1" dirty="0" smtClean="0"/>
              <a:t>Rules and accomplishments</a:t>
            </a:r>
          </a:p>
          <a:p>
            <a:pPr lvl="2" eaLnBrk="1" hangingPunct="1"/>
            <a:r>
              <a:rPr lang="en-US" altLang="en-US" b="1" dirty="0" smtClean="0"/>
              <a:t>Most favored nation status for most countries</a:t>
            </a:r>
          </a:p>
          <a:p>
            <a:pPr lvl="3" eaLnBrk="1" hangingPunct="1"/>
            <a:r>
              <a:rPr lang="en-US" altLang="en-US" b="1" dirty="0" smtClean="0"/>
              <a:t>A tariff cut for one was a tariff cut for all</a:t>
            </a:r>
          </a:p>
          <a:p>
            <a:pPr lvl="1" eaLnBrk="1" hangingPunct="1"/>
            <a:r>
              <a:rPr lang="en-US" altLang="en-US" b="1" dirty="0" smtClean="0"/>
              <a:t>By 1970s, tariffs had dropped from an average of around 50% to the single digits…Trade exploded.</a:t>
            </a:r>
          </a:p>
          <a:p>
            <a:pPr marL="0" marR="0" lvl="0" indent="0" algn="l" defTabSz="914400" rtl="0" eaLnBrk="1" fontAlgn="auto" latinLnBrk="0" hangingPunct="1">
              <a:lnSpc>
                <a:spcPct val="100000"/>
              </a:lnSpc>
              <a:spcBef>
                <a:spcPct val="0"/>
              </a:spcBef>
              <a:spcAft>
                <a:spcPts val="0"/>
              </a:spcAft>
              <a:buClrTx/>
              <a:buSzTx/>
              <a:buFontTx/>
              <a:buNone/>
              <a:tabLst/>
              <a:defRPr/>
            </a:pPr>
            <a:r>
              <a:rPr lang="en-US" b="1" dirty="0" smtClean="0">
                <a:latin typeface="Algerian" pitchFamily="82" charset="0"/>
              </a:rPr>
              <a:t>The United States has been the dominant power in the IMF as well as the World Bank and the GATT/WTO</a:t>
            </a:r>
            <a:endParaRPr lang="en-US" dirty="0" smtClean="0"/>
          </a:p>
          <a:p>
            <a:pPr eaLnBrk="1" hangingPunct="1">
              <a:spcBef>
                <a:spcPct val="0"/>
              </a:spcBef>
            </a:pPr>
            <a:r>
              <a:rPr lang="en-US" altLang="en-US" dirty="0" smtClean="0"/>
              <a:t>International Bank for Reconstruction and Development (IBRB) later known as the World Bank </a:t>
            </a:r>
          </a:p>
          <a:p>
            <a:pPr eaLnBrk="1" hangingPunct="1">
              <a:spcBef>
                <a:spcPct val="0"/>
              </a:spcBef>
            </a:pPr>
            <a:r>
              <a:rPr lang="en-US" altLang="en-US" dirty="0" smtClean="0"/>
              <a:t>The international Monetary Fund )IMF)</a:t>
            </a:r>
          </a:p>
          <a:p>
            <a:pPr eaLnBrk="1" hangingPunct="1">
              <a:spcBef>
                <a:spcPct val="0"/>
              </a:spcBef>
            </a:pPr>
            <a:r>
              <a:rPr lang="en-US" altLang="en-US" dirty="0" smtClean="0"/>
              <a:t>The International Trade Organization (ITO)  which came into being only as the General Agreement on Tariff and Trade (GATT) which only much later became the WTO The World Trade Organization ) </a:t>
            </a:r>
          </a:p>
          <a:p>
            <a:pPr eaLnBrk="1" hangingPunct="1"/>
            <a:r>
              <a:rPr lang="en-US" altLang="en-US" dirty="0" smtClean="0"/>
              <a:t>The United States has been the dominant power in the IMF as well as the World Bank and the GATT/WTO. </a:t>
            </a:r>
          </a:p>
          <a:p>
            <a:pPr eaLnBrk="1" hangingPunct="1"/>
            <a:r>
              <a:rPr lang="en-US" altLang="en-US" dirty="0" smtClean="0"/>
              <a:t>In the several financial crises that have afflicted the international economy, the 1994-95 Mexican crisis and the post 1997 East Asian crisis, The US in effect dictated IMF responses</a:t>
            </a:r>
          </a:p>
          <a:p>
            <a:pPr eaLnBrk="1" hangingPunct="1">
              <a:spcBef>
                <a:spcPct val="0"/>
              </a:spcBef>
            </a:pPr>
            <a:endParaRPr lang="en-US" altLang="en-US" dirty="0" smtClean="0"/>
          </a:p>
        </p:txBody>
      </p:sp>
      <p:sp>
        <p:nvSpPr>
          <p:cNvPr id="12288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DAE2F02-F97C-4645-9EA2-CFC9DF8A5FB3}" type="slidenum">
              <a:rPr lang="en-US" altLang="en-US" smtClean="0"/>
              <a:pPr>
                <a:spcBef>
                  <a:spcPct val="0"/>
                </a:spcBef>
              </a:pPr>
              <a:t>13</a:t>
            </a:fld>
            <a:endParaRPr lang="en-US" altLang="en-US" smtClean="0"/>
          </a:p>
        </p:txBody>
      </p:sp>
    </p:spTree>
    <p:extLst>
      <p:ext uri="{BB962C8B-B14F-4D97-AF65-F5344CB8AC3E}">
        <p14:creationId xmlns="" xmlns:p14="http://schemas.microsoft.com/office/powerpoint/2010/main" val="34481151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The Bretton Woods Conference, July 1944, was the gathering of 44 Allied nations in Bretton Woods, New Hampshire USA to regulate the international monetary and financial order at the conclusion of World War II. </a:t>
            </a:r>
            <a:endParaRPr lang="en-US" dirty="0" smtClean="0"/>
          </a:p>
          <a:p>
            <a:pPr eaLnBrk="1" hangingPunct="1"/>
            <a:r>
              <a:rPr lang="en-US" b="1" dirty="0" smtClean="0"/>
              <a:t>The General Agreement on Tariffs and Trade were signed and the conference established the World Bank and the IMF, ALL OPERATING OUTSIDE THE UNITED NATIONS </a:t>
            </a:r>
          </a:p>
          <a:p>
            <a:pPr eaLnBrk="1" hangingPunct="1"/>
            <a:r>
              <a:rPr lang="en-US" altLang="en-US" b="1" dirty="0" smtClean="0"/>
              <a:t>The World Bank was the IBRD</a:t>
            </a:r>
          </a:p>
          <a:p>
            <a:pPr eaLnBrk="1" hangingPunct="1"/>
            <a:r>
              <a:rPr lang="en-US" altLang="en-US" b="1" dirty="0" smtClean="0"/>
              <a:t>The General Agreement on Tariffs and Trade (GATT)</a:t>
            </a:r>
          </a:p>
          <a:p>
            <a:pPr lvl="1" eaLnBrk="1" hangingPunct="1"/>
            <a:r>
              <a:rPr lang="en-US" altLang="en-US" b="1" dirty="0" smtClean="0"/>
              <a:t>Signed in 1947 – Governed international trade relations until 1995 when WTO created</a:t>
            </a:r>
          </a:p>
          <a:p>
            <a:pPr lvl="1" eaLnBrk="1" hangingPunct="1"/>
            <a:r>
              <a:rPr lang="en-US" altLang="en-US" b="1" dirty="0" smtClean="0"/>
              <a:t>Rules and accomplishments</a:t>
            </a:r>
          </a:p>
          <a:p>
            <a:pPr lvl="2" eaLnBrk="1" hangingPunct="1"/>
            <a:r>
              <a:rPr lang="en-US" altLang="en-US" b="1" dirty="0" smtClean="0"/>
              <a:t>Most favored nation status for most countries</a:t>
            </a:r>
          </a:p>
          <a:p>
            <a:pPr lvl="3" eaLnBrk="1" hangingPunct="1"/>
            <a:r>
              <a:rPr lang="en-US" altLang="en-US" b="1" dirty="0" smtClean="0"/>
              <a:t>A tariff cut for one was a tariff cut for all</a:t>
            </a:r>
          </a:p>
          <a:p>
            <a:pPr lvl="1" eaLnBrk="1" hangingPunct="1"/>
            <a:r>
              <a:rPr lang="en-US" altLang="en-US" b="1" dirty="0" smtClean="0"/>
              <a:t>By 1970s, tariffs had dropped from an average of around 50% to the single digits…Trade exploded.</a:t>
            </a:r>
          </a:p>
          <a:p>
            <a:pPr lvl="0" rtl="0"/>
            <a:endParaRPr lang="en-US" dirty="0" smtClean="0"/>
          </a:p>
          <a:p>
            <a:pPr lvl="0" rtl="0"/>
            <a:endParaRPr lang="en-US" dirty="0" smtClean="0"/>
          </a:p>
          <a:p>
            <a:endParaRPr lang="en-US" dirty="0"/>
          </a:p>
        </p:txBody>
      </p:sp>
      <p:sp>
        <p:nvSpPr>
          <p:cNvPr id="4" name="Slide Number Placeholder 3"/>
          <p:cNvSpPr>
            <a:spLocks noGrp="1"/>
          </p:cNvSpPr>
          <p:nvPr>
            <p:ph type="sldNum" sz="quarter" idx="10"/>
          </p:nvPr>
        </p:nvSpPr>
        <p:spPr/>
        <p:txBody>
          <a:bodyPr/>
          <a:lstStyle/>
          <a:p>
            <a:fld id="{53141126-A67F-4DEC-8D2E-C1FAE1DDC81C}" type="slidenum">
              <a:rPr lang="en-US" smtClean="0"/>
              <a:pPr/>
              <a:t>14</a:t>
            </a:fld>
            <a:endParaRPr lang="en-US"/>
          </a:p>
        </p:txBody>
      </p:sp>
    </p:spTree>
    <p:extLst>
      <p:ext uri="{BB962C8B-B14F-4D97-AF65-F5344CB8AC3E}">
        <p14:creationId xmlns="" xmlns:p14="http://schemas.microsoft.com/office/powerpoint/2010/main" val="13988099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9899DFD-0F7E-46E0-AD82-7BFB2FF7EAD2}" type="datetimeFigureOut">
              <a:rPr lang="en-US" smtClean="0"/>
              <a:pPr/>
              <a:t>1/27/2005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BBD261-2BA0-4897-8878-DB1B10764AF7}" type="slidenum">
              <a:rPr lang="en-US" smtClean="0"/>
              <a:pPr/>
              <a:t>‹#›</a:t>
            </a:fld>
            <a:endParaRPr lang="en-US"/>
          </a:p>
        </p:txBody>
      </p:sp>
    </p:spTree>
    <p:extLst>
      <p:ext uri="{BB962C8B-B14F-4D97-AF65-F5344CB8AC3E}">
        <p14:creationId xmlns="" xmlns:p14="http://schemas.microsoft.com/office/powerpoint/2010/main" val="9987683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899DFD-0F7E-46E0-AD82-7BFB2FF7EAD2}" type="datetimeFigureOut">
              <a:rPr lang="en-US" smtClean="0"/>
              <a:pPr/>
              <a:t>1/27/2005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BBD261-2BA0-4897-8878-DB1B10764AF7}" type="slidenum">
              <a:rPr lang="en-US" smtClean="0"/>
              <a:pPr/>
              <a:t>‹#›</a:t>
            </a:fld>
            <a:endParaRPr lang="en-US"/>
          </a:p>
        </p:txBody>
      </p:sp>
    </p:spTree>
    <p:extLst>
      <p:ext uri="{BB962C8B-B14F-4D97-AF65-F5344CB8AC3E}">
        <p14:creationId xmlns="" xmlns:p14="http://schemas.microsoft.com/office/powerpoint/2010/main" val="333702226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black"/>
                </a:solidFill>
              </a:rPr>
              <a:pPr/>
              <a:t>1/27/2005</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spTree>
    <p:extLst>
      <p:ext uri="{BB962C8B-B14F-4D97-AF65-F5344CB8AC3E}">
        <p14:creationId xmlns="" xmlns:p14="http://schemas.microsoft.com/office/powerpoint/2010/main" val="141509030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black"/>
                </a:solidFill>
              </a:rPr>
              <a:pPr/>
              <a:t>1/27/2005</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spTree>
    <p:extLst>
      <p:ext uri="{BB962C8B-B14F-4D97-AF65-F5344CB8AC3E}">
        <p14:creationId xmlns="" xmlns:p14="http://schemas.microsoft.com/office/powerpoint/2010/main" val="321706519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1/27/2005</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spTree>
    <p:extLst>
      <p:ext uri="{BB962C8B-B14F-4D97-AF65-F5344CB8AC3E}">
        <p14:creationId xmlns="" xmlns:p14="http://schemas.microsoft.com/office/powerpoint/2010/main" val="198262081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defTabSz="457200"/>
            <a:r>
              <a:rPr lang="en-US" sz="8000" dirty="0">
                <a:solidFill>
                  <a:prstClr val="black"/>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defTabSz="457200"/>
            <a:r>
              <a:rPr lang="en-US" sz="8000" dirty="0">
                <a:solidFill>
                  <a:prstClr val="black"/>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1/27/2005</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spTree>
    <p:extLst>
      <p:ext uri="{BB962C8B-B14F-4D97-AF65-F5344CB8AC3E}">
        <p14:creationId xmlns="" xmlns:p14="http://schemas.microsoft.com/office/powerpoint/2010/main" val="164079882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1/27/2005</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spTree>
    <p:extLst>
      <p:ext uri="{BB962C8B-B14F-4D97-AF65-F5344CB8AC3E}">
        <p14:creationId xmlns="" xmlns:p14="http://schemas.microsoft.com/office/powerpoint/2010/main" val="142359072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defTabSz="457200"/>
            <a:r>
              <a:rPr lang="en-US" sz="8000" dirty="0">
                <a:solidFill>
                  <a:prstClr val="black"/>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defTabSz="457200"/>
            <a:r>
              <a:rPr lang="en-US" sz="8000" dirty="0">
                <a:solidFill>
                  <a:prstClr val="black"/>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1/27/2005</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spTree>
    <p:extLst>
      <p:ext uri="{BB962C8B-B14F-4D97-AF65-F5344CB8AC3E}">
        <p14:creationId xmlns="" xmlns:p14="http://schemas.microsoft.com/office/powerpoint/2010/main" val="271428870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1/27/2005</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spTree>
    <p:extLst>
      <p:ext uri="{BB962C8B-B14F-4D97-AF65-F5344CB8AC3E}">
        <p14:creationId xmlns="" xmlns:p14="http://schemas.microsoft.com/office/powerpoint/2010/main" val="212926268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1/27/2005</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spTree>
    <p:extLst>
      <p:ext uri="{BB962C8B-B14F-4D97-AF65-F5344CB8AC3E}">
        <p14:creationId xmlns="" xmlns:p14="http://schemas.microsoft.com/office/powerpoint/2010/main" val="112703018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1/27/2005</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spTree>
    <p:extLst>
      <p:ext uri="{BB962C8B-B14F-4D97-AF65-F5344CB8AC3E}">
        <p14:creationId xmlns="" xmlns:p14="http://schemas.microsoft.com/office/powerpoint/2010/main" val="5396799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899DFD-0F7E-46E0-AD82-7BFB2FF7EAD2}" type="datetimeFigureOut">
              <a:rPr lang="en-US" smtClean="0"/>
              <a:pPr/>
              <a:t>1/27/2005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BBD261-2BA0-4897-8878-DB1B10764AF7}" type="slidenum">
              <a:rPr lang="en-US" smtClean="0"/>
              <a:pPr/>
              <a:t>‹#›</a:t>
            </a:fld>
            <a:endParaRPr lang="en-US"/>
          </a:p>
        </p:txBody>
      </p:sp>
    </p:spTree>
    <p:extLst>
      <p:ext uri="{BB962C8B-B14F-4D97-AF65-F5344CB8AC3E}">
        <p14:creationId xmlns="" xmlns:p14="http://schemas.microsoft.com/office/powerpoint/2010/main" val="6485531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smtClean="0"/>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F7AFFB9B-9FB8-469E-96F9-4D32314110B6}" type="datetimeFigureOut">
              <a:rPr lang="en-US" dirty="0">
                <a:solidFill>
                  <a:srgbClr val="B80E0F">
                    <a:lumMod val="50000"/>
                  </a:srgbClr>
                </a:solidFill>
              </a:rPr>
              <a:pPr/>
              <a:t>1/27/2005</a:t>
            </a:fld>
            <a:endParaRPr lang="en-US" dirty="0">
              <a:solidFill>
                <a:srgbClr val="B80E0F">
                  <a:lumMod val="50000"/>
                </a:srgbClr>
              </a:solidFill>
            </a:endParaRPr>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a:solidFill>
                <a:srgbClr val="B80E0F">
                  <a:lumMod val="50000"/>
                </a:srgbClr>
              </a:solidFill>
            </a:endParaRPr>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D22F896-40B5-4ADD-8801-0D06FADFA095}" type="slidenum">
              <a:rPr lang="en-US" dirty="0">
                <a:solidFill>
                  <a:prstClr val="black">
                    <a:lumMod val="75000"/>
                    <a:lumOff val="25000"/>
                  </a:prstClr>
                </a:solidFill>
              </a:rPr>
              <a:pPr/>
              <a:t>‹#›</a:t>
            </a:fld>
            <a:endParaRPr lang="en-US" dirty="0">
              <a:solidFill>
                <a:prstClr val="black">
                  <a:lumMod val="75000"/>
                  <a:lumOff val="25000"/>
                </a:prstClr>
              </a:solidFill>
            </a:endParaRPr>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 xmlns:p14="http://schemas.microsoft.com/office/powerpoint/2010/main" val="14068729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EFBDC27-E420-4878-9EE6-7B9656D6442A}" type="datetimeFigureOut">
              <a:rPr lang="en-US" dirty="0">
                <a:solidFill>
                  <a:srgbClr val="B80E0F">
                    <a:lumMod val="50000"/>
                  </a:srgbClr>
                </a:solidFill>
              </a:rPr>
              <a:pPr/>
              <a:t>1/27/2005</a:t>
            </a:fld>
            <a:endParaRPr lang="en-US" dirty="0">
              <a:solidFill>
                <a:srgbClr val="B80E0F">
                  <a:lumMod val="50000"/>
                </a:srgbClr>
              </a:solidFill>
            </a:endParaRPr>
          </a:p>
        </p:txBody>
      </p:sp>
      <p:sp>
        <p:nvSpPr>
          <p:cNvPr id="5" name="Footer Placeholder 4"/>
          <p:cNvSpPr>
            <a:spLocks noGrp="1"/>
          </p:cNvSpPr>
          <p:nvPr>
            <p:ph type="ftr" sz="quarter" idx="11"/>
          </p:nvPr>
        </p:nvSpPr>
        <p:spPr/>
        <p:txBody>
          <a:bodyPr/>
          <a:lstStyle/>
          <a:p>
            <a:endParaRPr lang="en-US" dirty="0">
              <a:solidFill>
                <a:srgbClr val="B80E0F">
                  <a:lumMod val="50000"/>
                </a:srgb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dirty="0">
                <a:solidFill>
                  <a:srgbClr val="B80E0F">
                    <a:lumMod val="50000"/>
                  </a:srgbClr>
                </a:solidFill>
              </a:rPr>
              <a:pPr/>
              <a:t>‹#›</a:t>
            </a:fld>
            <a:endParaRPr lang="en-US" dirty="0">
              <a:solidFill>
                <a:srgbClr val="B80E0F">
                  <a:lumMod val="50000"/>
                </a:srgbClr>
              </a:solidFill>
            </a:endParaRPr>
          </a:p>
        </p:txBody>
      </p:sp>
    </p:spTree>
    <p:extLst>
      <p:ext uri="{BB962C8B-B14F-4D97-AF65-F5344CB8AC3E}">
        <p14:creationId xmlns="" xmlns:p14="http://schemas.microsoft.com/office/powerpoint/2010/main" val="23183547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smtClean="0"/>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F7F47CF-67C9-420C-80A5-E2069FF0C2DF}" type="datetimeFigureOut">
              <a:rPr lang="en-US" dirty="0">
                <a:solidFill>
                  <a:srgbClr val="B80E0F">
                    <a:lumMod val="50000"/>
                  </a:srgbClr>
                </a:solidFill>
              </a:rPr>
              <a:pPr/>
              <a:t>1/27/2005</a:t>
            </a:fld>
            <a:endParaRPr lang="en-US" dirty="0">
              <a:solidFill>
                <a:srgbClr val="B80E0F">
                  <a:lumMod val="50000"/>
                </a:srgbClr>
              </a:solidFill>
            </a:endParaRPr>
          </a:p>
        </p:txBody>
      </p:sp>
      <p:sp>
        <p:nvSpPr>
          <p:cNvPr id="5" name="Footer Placeholder 4"/>
          <p:cNvSpPr>
            <a:spLocks noGrp="1"/>
          </p:cNvSpPr>
          <p:nvPr>
            <p:ph type="ftr" sz="quarter" idx="11"/>
          </p:nvPr>
        </p:nvSpPr>
        <p:spPr/>
        <p:txBody>
          <a:bodyPr/>
          <a:lstStyle/>
          <a:p>
            <a:endParaRPr lang="en-US" dirty="0">
              <a:solidFill>
                <a:srgbClr val="B80E0F">
                  <a:lumMod val="50000"/>
                </a:srgb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dirty="0">
                <a:solidFill>
                  <a:srgbClr val="B80E0F">
                    <a:lumMod val="50000"/>
                  </a:srgbClr>
                </a:solidFill>
              </a:rPr>
              <a:pPr/>
              <a:t>‹#›</a:t>
            </a:fld>
            <a:endParaRPr lang="en-US" dirty="0">
              <a:solidFill>
                <a:srgbClr val="B80E0F">
                  <a:lumMod val="50000"/>
                </a:srgbClr>
              </a:solidFill>
            </a:endParaRPr>
          </a:p>
        </p:txBody>
      </p:sp>
    </p:spTree>
    <p:extLst>
      <p:ext uri="{BB962C8B-B14F-4D97-AF65-F5344CB8AC3E}">
        <p14:creationId xmlns="" xmlns:p14="http://schemas.microsoft.com/office/powerpoint/2010/main" val="26616877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E22DC73-F065-42F5-A9F2-D90B2E42A0B3}" type="datetimeFigureOut">
              <a:rPr lang="en-US" dirty="0">
                <a:solidFill>
                  <a:srgbClr val="B80E0F">
                    <a:lumMod val="50000"/>
                  </a:srgbClr>
                </a:solidFill>
              </a:rPr>
              <a:pPr/>
              <a:t>1/27/2005</a:t>
            </a:fld>
            <a:endParaRPr lang="en-US" dirty="0">
              <a:solidFill>
                <a:srgbClr val="B80E0F">
                  <a:lumMod val="50000"/>
                </a:srgbClr>
              </a:solidFill>
            </a:endParaRPr>
          </a:p>
        </p:txBody>
      </p:sp>
      <p:sp>
        <p:nvSpPr>
          <p:cNvPr id="6" name="Footer Placeholder 5"/>
          <p:cNvSpPr>
            <a:spLocks noGrp="1"/>
          </p:cNvSpPr>
          <p:nvPr>
            <p:ph type="ftr" sz="quarter" idx="11"/>
          </p:nvPr>
        </p:nvSpPr>
        <p:spPr/>
        <p:txBody>
          <a:bodyPr/>
          <a:lstStyle/>
          <a:p>
            <a:endParaRPr lang="en-US" dirty="0">
              <a:solidFill>
                <a:srgbClr val="B80E0F">
                  <a:lumMod val="50000"/>
                </a:srgb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srgbClr val="B80E0F">
                    <a:lumMod val="50000"/>
                  </a:srgbClr>
                </a:solidFill>
              </a:rPr>
              <a:pPr/>
              <a:t>‹#›</a:t>
            </a:fld>
            <a:endParaRPr lang="en-US" dirty="0">
              <a:solidFill>
                <a:srgbClr val="B80E0F">
                  <a:lumMod val="50000"/>
                </a:srgbClr>
              </a:solidFill>
            </a:endParaRPr>
          </a:p>
        </p:txBody>
      </p:sp>
    </p:spTree>
    <p:extLst>
      <p:ext uri="{BB962C8B-B14F-4D97-AF65-F5344CB8AC3E}">
        <p14:creationId xmlns="" xmlns:p14="http://schemas.microsoft.com/office/powerpoint/2010/main" val="7325185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6BEA702-9B29-41CC-9BCC-3DF8A0D379FE}" type="datetimeFigureOut">
              <a:rPr lang="en-US" dirty="0">
                <a:solidFill>
                  <a:srgbClr val="B80E0F">
                    <a:lumMod val="50000"/>
                  </a:srgbClr>
                </a:solidFill>
              </a:rPr>
              <a:pPr/>
              <a:t>1/27/2005</a:t>
            </a:fld>
            <a:endParaRPr lang="en-US" dirty="0">
              <a:solidFill>
                <a:srgbClr val="B80E0F">
                  <a:lumMod val="50000"/>
                </a:srgbClr>
              </a:solidFill>
            </a:endParaRPr>
          </a:p>
        </p:txBody>
      </p:sp>
      <p:sp>
        <p:nvSpPr>
          <p:cNvPr id="8" name="Footer Placeholder 7"/>
          <p:cNvSpPr>
            <a:spLocks noGrp="1"/>
          </p:cNvSpPr>
          <p:nvPr>
            <p:ph type="ftr" sz="quarter" idx="11"/>
          </p:nvPr>
        </p:nvSpPr>
        <p:spPr/>
        <p:txBody>
          <a:bodyPr/>
          <a:lstStyle/>
          <a:p>
            <a:endParaRPr lang="en-US" dirty="0">
              <a:solidFill>
                <a:srgbClr val="B80E0F">
                  <a:lumMod val="50000"/>
                </a:srgbClr>
              </a:solidFill>
            </a:endParaRPr>
          </a:p>
        </p:txBody>
      </p:sp>
      <p:sp>
        <p:nvSpPr>
          <p:cNvPr id="9" name="Slide Number Placeholder 8"/>
          <p:cNvSpPr>
            <a:spLocks noGrp="1"/>
          </p:cNvSpPr>
          <p:nvPr>
            <p:ph type="sldNum" sz="quarter" idx="12"/>
          </p:nvPr>
        </p:nvSpPr>
        <p:spPr/>
        <p:txBody>
          <a:bodyPr/>
          <a:lstStyle/>
          <a:p>
            <a:fld id="{6D22F896-40B5-4ADD-8801-0D06FADFA095}" type="slidenum">
              <a:rPr lang="en-US" dirty="0">
                <a:solidFill>
                  <a:srgbClr val="B80E0F">
                    <a:lumMod val="50000"/>
                  </a:srgbClr>
                </a:solidFill>
              </a:rPr>
              <a:pPr/>
              <a:t>‹#›</a:t>
            </a:fld>
            <a:endParaRPr lang="en-US" dirty="0">
              <a:solidFill>
                <a:srgbClr val="B80E0F">
                  <a:lumMod val="50000"/>
                </a:srgbClr>
              </a:solidFill>
            </a:endParaRPr>
          </a:p>
        </p:txBody>
      </p:sp>
    </p:spTree>
    <p:extLst>
      <p:ext uri="{BB962C8B-B14F-4D97-AF65-F5344CB8AC3E}">
        <p14:creationId xmlns="" xmlns:p14="http://schemas.microsoft.com/office/powerpoint/2010/main" val="36227665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97649AC-CB8F-4FF1-9A34-5861C74DD0A7}" type="datetimeFigureOut">
              <a:rPr lang="en-US" dirty="0">
                <a:solidFill>
                  <a:srgbClr val="B80E0F">
                    <a:lumMod val="50000"/>
                  </a:srgbClr>
                </a:solidFill>
              </a:rPr>
              <a:pPr/>
              <a:t>1/27/2005</a:t>
            </a:fld>
            <a:endParaRPr lang="en-US" dirty="0">
              <a:solidFill>
                <a:srgbClr val="B80E0F">
                  <a:lumMod val="50000"/>
                </a:srgbClr>
              </a:solidFill>
            </a:endParaRPr>
          </a:p>
        </p:txBody>
      </p:sp>
      <p:sp>
        <p:nvSpPr>
          <p:cNvPr id="4" name="Footer Placeholder 3"/>
          <p:cNvSpPr>
            <a:spLocks noGrp="1"/>
          </p:cNvSpPr>
          <p:nvPr>
            <p:ph type="ftr" sz="quarter" idx="11"/>
          </p:nvPr>
        </p:nvSpPr>
        <p:spPr/>
        <p:txBody>
          <a:bodyPr/>
          <a:lstStyle/>
          <a:p>
            <a:endParaRPr lang="en-US" dirty="0">
              <a:solidFill>
                <a:srgbClr val="B80E0F">
                  <a:lumMod val="50000"/>
                </a:srgbClr>
              </a:solidFill>
            </a:endParaRPr>
          </a:p>
        </p:txBody>
      </p:sp>
      <p:sp>
        <p:nvSpPr>
          <p:cNvPr id="5" name="Slide Number Placeholder 4"/>
          <p:cNvSpPr>
            <a:spLocks noGrp="1"/>
          </p:cNvSpPr>
          <p:nvPr>
            <p:ph type="sldNum" sz="quarter" idx="12"/>
          </p:nvPr>
        </p:nvSpPr>
        <p:spPr/>
        <p:txBody>
          <a:bodyPr/>
          <a:lstStyle/>
          <a:p>
            <a:fld id="{6D22F896-40B5-4ADD-8801-0D06FADFA095}" type="slidenum">
              <a:rPr lang="en-US" dirty="0">
                <a:solidFill>
                  <a:srgbClr val="B80E0F">
                    <a:lumMod val="50000"/>
                  </a:srgbClr>
                </a:solidFill>
              </a:rPr>
              <a:pPr/>
              <a:t>‹#›</a:t>
            </a:fld>
            <a:endParaRPr lang="en-US" dirty="0">
              <a:solidFill>
                <a:srgbClr val="B80E0F">
                  <a:lumMod val="50000"/>
                </a:srgbClr>
              </a:solidFill>
            </a:endParaRPr>
          </a:p>
        </p:txBody>
      </p:sp>
    </p:spTree>
    <p:extLst>
      <p:ext uri="{BB962C8B-B14F-4D97-AF65-F5344CB8AC3E}">
        <p14:creationId xmlns="" xmlns:p14="http://schemas.microsoft.com/office/powerpoint/2010/main" val="38932663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5CECA-2D3A-4680-9B49-752200DE467C}" type="datetimeFigureOut">
              <a:rPr lang="en-US" dirty="0">
                <a:solidFill>
                  <a:srgbClr val="B80E0F">
                    <a:lumMod val="50000"/>
                  </a:srgbClr>
                </a:solidFill>
              </a:rPr>
              <a:pPr/>
              <a:t>1/27/2005</a:t>
            </a:fld>
            <a:endParaRPr lang="en-US" dirty="0">
              <a:solidFill>
                <a:srgbClr val="B80E0F">
                  <a:lumMod val="50000"/>
                </a:srgbClr>
              </a:solidFill>
            </a:endParaRPr>
          </a:p>
        </p:txBody>
      </p:sp>
      <p:sp>
        <p:nvSpPr>
          <p:cNvPr id="3" name="Footer Placeholder 2"/>
          <p:cNvSpPr>
            <a:spLocks noGrp="1"/>
          </p:cNvSpPr>
          <p:nvPr>
            <p:ph type="ftr" sz="quarter" idx="11"/>
          </p:nvPr>
        </p:nvSpPr>
        <p:spPr/>
        <p:txBody>
          <a:bodyPr/>
          <a:lstStyle/>
          <a:p>
            <a:endParaRPr lang="en-US" dirty="0">
              <a:solidFill>
                <a:srgbClr val="B80E0F">
                  <a:lumMod val="50000"/>
                </a:srgbClr>
              </a:solidFill>
            </a:endParaRPr>
          </a:p>
        </p:txBody>
      </p:sp>
      <p:sp>
        <p:nvSpPr>
          <p:cNvPr id="4" name="Slide Number Placeholder 3"/>
          <p:cNvSpPr>
            <a:spLocks noGrp="1"/>
          </p:cNvSpPr>
          <p:nvPr>
            <p:ph type="sldNum" sz="quarter" idx="12"/>
          </p:nvPr>
        </p:nvSpPr>
        <p:spPr/>
        <p:txBody>
          <a:bodyPr/>
          <a:lstStyle/>
          <a:p>
            <a:fld id="{6D22F896-40B5-4ADD-8801-0D06FADFA095}" type="slidenum">
              <a:rPr lang="en-US" dirty="0">
                <a:solidFill>
                  <a:srgbClr val="B80E0F">
                    <a:lumMod val="50000"/>
                  </a:srgbClr>
                </a:solidFill>
              </a:rPr>
              <a:pPr/>
              <a:t>‹#›</a:t>
            </a:fld>
            <a:endParaRPr lang="en-US" dirty="0">
              <a:solidFill>
                <a:srgbClr val="B80E0F">
                  <a:lumMod val="50000"/>
                </a:srgbClr>
              </a:solidFill>
            </a:endParaRPr>
          </a:p>
        </p:txBody>
      </p:sp>
    </p:spTree>
    <p:extLst>
      <p:ext uri="{BB962C8B-B14F-4D97-AF65-F5344CB8AC3E}">
        <p14:creationId xmlns="" xmlns:p14="http://schemas.microsoft.com/office/powerpoint/2010/main" val="19555605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smtClean="0"/>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C3BFE2-83B7-4B0A-B9D3-AB28331082B3}" type="datetimeFigureOut">
              <a:rPr lang="en-US" dirty="0">
                <a:solidFill>
                  <a:srgbClr val="B80E0F">
                    <a:lumMod val="50000"/>
                  </a:srgbClr>
                </a:solidFill>
              </a:rPr>
              <a:pPr/>
              <a:t>1/27/2005</a:t>
            </a:fld>
            <a:endParaRPr lang="en-US" dirty="0">
              <a:solidFill>
                <a:srgbClr val="B80E0F">
                  <a:lumMod val="50000"/>
                </a:srgbClr>
              </a:solidFill>
            </a:endParaRPr>
          </a:p>
        </p:txBody>
      </p:sp>
      <p:sp>
        <p:nvSpPr>
          <p:cNvPr id="6" name="Footer Placeholder 5"/>
          <p:cNvSpPr>
            <a:spLocks noGrp="1"/>
          </p:cNvSpPr>
          <p:nvPr>
            <p:ph type="ftr" sz="quarter" idx="11"/>
          </p:nvPr>
        </p:nvSpPr>
        <p:spPr/>
        <p:txBody>
          <a:bodyPr/>
          <a:lstStyle/>
          <a:p>
            <a:endParaRPr lang="en-US" dirty="0">
              <a:solidFill>
                <a:srgbClr val="B80E0F">
                  <a:lumMod val="50000"/>
                </a:srgb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srgbClr val="B80E0F">
                    <a:lumMod val="50000"/>
                  </a:srgbClr>
                </a:solidFill>
              </a:rPr>
              <a:pPr/>
              <a:t>‹#›</a:t>
            </a:fld>
            <a:endParaRPr lang="en-US" dirty="0">
              <a:solidFill>
                <a:srgbClr val="B80E0F">
                  <a:lumMod val="50000"/>
                </a:srgbClr>
              </a:solidFill>
            </a:endParaRPr>
          </a:p>
        </p:txBody>
      </p:sp>
    </p:spTree>
    <p:extLst>
      <p:ext uri="{BB962C8B-B14F-4D97-AF65-F5344CB8AC3E}">
        <p14:creationId xmlns="" xmlns:p14="http://schemas.microsoft.com/office/powerpoint/2010/main" val="7555228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899DFD-0F7E-46E0-AD82-7BFB2FF7EAD2}" type="datetimeFigureOut">
              <a:rPr lang="en-US" smtClean="0"/>
              <a:pPr/>
              <a:t>1/27/2005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BBD261-2BA0-4897-8878-DB1B10764AF7}" type="slidenum">
              <a:rPr lang="en-US" smtClean="0"/>
              <a:pPr/>
              <a:t>‹#›</a:t>
            </a:fld>
            <a:endParaRPr lang="en-US"/>
          </a:p>
        </p:txBody>
      </p:sp>
    </p:spTree>
    <p:extLst>
      <p:ext uri="{BB962C8B-B14F-4D97-AF65-F5344CB8AC3E}">
        <p14:creationId xmlns="" xmlns:p14="http://schemas.microsoft.com/office/powerpoint/2010/main" val="37501027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EF78E3-FDA3-4D28-AAA2-0B81F349A39D}" type="datetimeFigureOut">
              <a:rPr lang="en-US" dirty="0">
                <a:solidFill>
                  <a:srgbClr val="B80E0F">
                    <a:lumMod val="50000"/>
                  </a:srgbClr>
                </a:solidFill>
              </a:rPr>
              <a:pPr/>
              <a:t>1/27/2005</a:t>
            </a:fld>
            <a:endParaRPr lang="en-US" dirty="0">
              <a:solidFill>
                <a:srgbClr val="B80E0F">
                  <a:lumMod val="50000"/>
                </a:srgbClr>
              </a:solidFill>
            </a:endParaRPr>
          </a:p>
        </p:txBody>
      </p:sp>
      <p:sp>
        <p:nvSpPr>
          <p:cNvPr id="6" name="Footer Placeholder 5"/>
          <p:cNvSpPr>
            <a:spLocks noGrp="1"/>
          </p:cNvSpPr>
          <p:nvPr>
            <p:ph type="ftr" sz="quarter" idx="11"/>
          </p:nvPr>
        </p:nvSpPr>
        <p:spPr/>
        <p:txBody>
          <a:bodyPr/>
          <a:lstStyle/>
          <a:p>
            <a:endParaRPr lang="en-US" dirty="0">
              <a:solidFill>
                <a:srgbClr val="B80E0F">
                  <a:lumMod val="50000"/>
                </a:srgb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srgbClr val="B80E0F">
                    <a:lumMod val="50000"/>
                  </a:srgbClr>
                </a:solidFill>
              </a:rPr>
              <a:pPr/>
              <a:t>‹#›</a:t>
            </a:fld>
            <a:endParaRPr lang="en-US" dirty="0">
              <a:solidFill>
                <a:srgbClr val="B80E0F">
                  <a:lumMod val="50000"/>
                </a:srgbClr>
              </a:solidFill>
            </a:endParaRPr>
          </a:p>
        </p:txBody>
      </p:sp>
    </p:spTree>
    <p:extLst>
      <p:ext uri="{BB962C8B-B14F-4D97-AF65-F5344CB8AC3E}">
        <p14:creationId xmlns="" xmlns:p14="http://schemas.microsoft.com/office/powerpoint/2010/main" val="3300359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1D2AC3-6A0B-4169-B1EA-E3AE8B351BDD}" type="datetimeFigureOut">
              <a:rPr lang="en-US" dirty="0">
                <a:solidFill>
                  <a:srgbClr val="B80E0F">
                    <a:lumMod val="50000"/>
                  </a:srgbClr>
                </a:solidFill>
              </a:rPr>
              <a:pPr/>
              <a:t>1/27/2005</a:t>
            </a:fld>
            <a:endParaRPr lang="en-US" dirty="0">
              <a:solidFill>
                <a:srgbClr val="B80E0F">
                  <a:lumMod val="50000"/>
                </a:srgbClr>
              </a:solidFill>
            </a:endParaRPr>
          </a:p>
        </p:txBody>
      </p:sp>
      <p:sp>
        <p:nvSpPr>
          <p:cNvPr id="6" name="Footer Placeholder 5"/>
          <p:cNvSpPr>
            <a:spLocks noGrp="1"/>
          </p:cNvSpPr>
          <p:nvPr>
            <p:ph type="ftr" sz="quarter" idx="11"/>
          </p:nvPr>
        </p:nvSpPr>
        <p:spPr/>
        <p:txBody>
          <a:bodyPr/>
          <a:lstStyle/>
          <a:p>
            <a:endParaRPr lang="en-US" dirty="0">
              <a:solidFill>
                <a:srgbClr val="B80E0F">
                  <a:lumMod val="50000"/>
                </a:srgb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srgbClr val="B80E0F">
                    <a:lumMod val="50000"/>
                  </a:srgbClr>
                </a:solidFill>
              </a:rPr>
              <a:pPr/>
              <a:t>‹#›</a:t>
            </a:fld>
            <a:endParaRPr lang="en-US" dirty="0">
              <a:solidFill>
                <a:srgbClr val="B80E0F">
                  <a:lumMod val="50000"/>
                </a:srgbClr>
              </a:solidFill>
            </a:endParaRPr>
          </a:p>
        </p:txBody>
      </p:sp>
    </p:spTree>
    <p:extLst>
      <p:ext uri="{BB962C8B-B14F-4D97-AF65-F5344CB8AC3E}">
        <p14:creationId xmlns="" xmlns:p14="http://schemas.microsoft.com/office/powerpoint/2010/main" val="26778048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4B9363-8B87-41B7-9F8E-64519CBB8F34}" type="datetimeFigureOut">
              <a:rPr lang="en-US" dirty="0">
                <a:solidFill>
                  <a:srgbClr val="B80E0F">
                    <a:lumMod val="50000"/>
                  </a:srgbClr>
                </a:solidFill>
              </a:rPr>
              <a:pPr/>
              <a:t>1/27/2005</a:t>
            </a:fld>
            <a:endParaRPr lang="en-US" dirty="0">
              <a:solidFill>
                <a:srgbClr val="B80E0F">
                  <a:lumMod val="50000"/>
                </a:srgbClr>
              </a:solidFill>
            </a:endParaRPr>
          </a:p>
        </p:txBody>
      </p:sp>
      <p:sp>
        <p:nvSpPr>
          <p:cNvPr id="6" name="Footer Placeholder 5"/>
          <p:cNvSpPr>
            <a:spLocks noGrp="1"/>
          </p:cNvSpPr>
          <p:nvPr>
            <p:ph type="ftr" sz="quarter" idx="11"/>
          </p:nvPr>
        </p:nvSpPr>
        <p:spPr/>
        <p:txBody>
          <a:bodyPr/>
          <a:lstStyle/>
          <a:p>
            <a:endParaRPr lang="en-US" dirty="0">
              <a:solidFill>
                <a:srgbClr val="B80E0F">
                  <a:lumMod val="50000"/>
                </a:srgb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srgbClr val="B80E0F">
                    <a:lumMod val="50000"/>
                  </a:srgbClr>
                </a:solidFill>
              </a:rPr>
              <a:pPr/>
              <a:t>‹#›</a:t>
            </a:fld>
            <a:endParaRPr lang="en-US" dirty="0">
              <a:solidFill>
                <a:srgbClr val="B80E0F">
                  <a:lumMod val="50000"/>
                </a:srgbClr>
              </a:solidFill>
            </a:endParaRPr>
          </a:p>
        </p:txBody>
      </p:sp>
    </p:spTree>
    <p:extLst>
      <p:ext uri="{BB962C8B-B14F-4D97-AF65-F5344CB8AC3E}">
        <p14:creationId xmlns="" xmlns:p14="http://schemas.microsoft.com/office/powerpoint/2010/main" val="13815258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EF5746-5284-4951-9F37-7AE924EDBCB7}" type="datetimeFigureOut">
              <a:rPr lang="en-US" dirty="0">
                <a:solidFill>
                  <a:srgbClr val="B80E0F">
                    <a:lumMod val="50000"/>
                  </a:srgbClr>
                </a:solidFill>
              </a:rPr>
              <a:pPr/>
              <a:t>1/27/2005</a:t>
            </a:fld>
            <a:endParaRPr lang="en-US" dirty="0">
              <a:solidFill>
                <a:srgbClr val="B80E0F">
                  <a:lumMod val="50000"/>
                </a:srgbClr>
              </a:solidFill>
            </a:endParaRPr>
          </a:p>
        </p:txBody>
      </p:sp>
      <p:sp>
        <p:nvSpPr>
          <p:cNvPr id="6" name="Footer Placeholder 5"/>
          <p:cNvSpPr>
            <a:spLocks noGrp="1"/>
          </p:cNvSpPr>
          <p:nvPr>
            <p:ph type="ftr" sz="quarter" idx="11"/>
          </p:nvPr>
        </p:nvSpPr>
        <p:spPr/>
        <p:txBody>
          <a:bodyPr/>
          <a:lstStyle/>
          <a:p>
            <a:endParaRPr lang="en-US" dirty="0">
              <a:solidFill>
                <a:srgbClr val="B80E0F">
                  <a:lumMod val="50000"/>
                </a:srgb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srgbClr val="B80E0F">
                    <a:lumMod val="50000"/>
                  </a:srgbClr>
                </a:solidFill>
              </a:rPr>
              <a:pPr/>
              <a:t>‹#›</a:t>
            </a:fld>
            <a:endParaRPr lang="en-US" dirty="0">
              <a:solidFill>
                <a:srgbClr val="B80E0F">
                  <a:lumMod val="50000"/>
                </a:srgbClr>
              </a:solidFill>
            </a:endParaRPr>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defTabSz="457200"/>
            <a:r>
              <a:rPr lang="en-US" sz="8000" dirty="0">
                <a:solidFill>
                  <a:prstClr val="black"/>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defTabSz="457200"/>
            <a:r>
              <a:rPr lang="en-US" sz="8000" dirty="0">
                <a:solidFill>
                  <a:prstClr val="black"/>
                </a:solidFill>
                <a:effectLst/>
              </a:rPr>
              <a:t>”</a:t>
            </a:r>
          </a:p>
        </p:txBody>
      </p:sp>
    </p:spTree>
    <p:extLst>
      <p:ext uri="{BB962C8B-B14F-4D97-AF65-F5344CB8AC3E}">
        <p14:creationId xmlns="" xmlns:p14="http://schemas.microsoft.com/office/powerpoint/2010/main" val="5772905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398B29-7265-4A65-A2A4-6703C057B7C1}" type="datetimeFigureOut">
              <a:rPr lang="en-US" dirty="0">
                <a:solidFill>
                  <a:srgbClr val="B80E0F">
                    <a:lumMod val="50000"/>
                  </a:srgbClr>
                </a:solidFill>
              </a:rPr>
              <a:pPr/>
              <a:t>1/27/2005</a:t>
            </a:fld>
            <a:endParaRPr lang="en-US" dirty="0">
              <a:solidFill>
                <a:srgbClr val="B80E0F">
                  <a:lumMod val="50000"/>
                </a:srgbClr>
              </a:solidFill>
            </a:endParaRPr>
          </a:p>
        </p:txBody>
      </p:sp>
      <p:sp>
        <p:nvSpPr>
          <p:cNvPr id="6" name="Footer Placeholder 5"/>
          <p:cNvSpPr>
            <a:spLocks noGrp="1"/>
          </p:cNvSpPr>
          <p:nvPr>
            <p:ph type="ftr" sz="quarter" idx="11"/>
          </p:nvPr>
        </p:nvSpPr>
        <p:spPr/>
        <p:txBody>
          <a:bodyPr/>
          <a:lstStyle/>
          <a:p>
            <a:endParaRPr lang="en-US" dirty="0">
              <a:solidFill>
                <a:srgbClr val="B80E0F">
                  <a:lumMod val="50000"/>
                </a:srgb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srgbClr val="B80E0F">
                    <a:lumMod val="50000"/>
                  </a:srgbClr>
                </a:solidFill>
              </a:rPr>
              <a:pPr/>
              <a:t>‹#›</a:t>
            </a:fld>
            <a:endParaRPr lang="en-US" dirty="0">
              <a:solidFill>
                <a:srgbClr val="B80E0F">
                  <a:lumMod val="50000"/>
                </a:srgbClr>
              </a:solidFill>
            </a:endParaRPr>
          </a:p>
        </p:txBody>
      </p:sp>
    </p:spTree>
    <p:extLst>
      <p:ext uri="{BB962C8B-B14F-4D97-AF65-F5344CB8AC3E}">
        <p14:creationId xmlns="" xmlns:p14="http://schemas.microsoft.com/office/powerpoint/2010/main" val="6272879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smtClean="0"/>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28FBA082-94DF-4C4B-A041-6624924AB0A8}" type="datetimeFigureOut">
              <a:rPr lang="en-US" dirty="0">
                <a:solidFill>
                  <a:srgbClr val="B80E0F">
                    <a:lumMod val="50000"/>
                  </a:srgbClr>
                </a:solidFill>
              </a:rPr>
              <a:pPr/>
              <a:t>1/27/2005</a:t>
            </a:fld>
            <a:endParaRPr lang="en-US" dirty="0">
              <a:solidFill>
                <a:srgbClr val="B80E0F">
                  <a:lumMod val="50000"/>
                </a:srgbClr>
              </a:solidFill>
            </a:endParaRPr>
          </a:p>
        </p:txBody>
      </p:sp>
      <p:sp>
        <p:nvSpPr>
          <p:cNvPr id="4" name="Footer Placeholder 3"/>
          <p:cNvSpPr>
            <a:spLocks noGrp="1"/>
          </p:cNvSpPr>
          <p:nvPr>
            <p:ph type="ftr" sz="quarter" idx="11"/>
          </p:nvPr>
        </p:nvSpPr>
        <p:spPr/>
        <p:txBody>
          <a:bodyPr/>
          <a:lstStyle/>
          <a:p>
            <a:endParaRPr lang="en-US" dirty="0">
              <a:solidFill>
                <a:srgbClr val="B80E0F">
                  <a:lumMod val="50000"/>
                </a:srgbClr>
              </a:solidFill>
            </a:endParaRPr>
          </a:p>
        </p:txBody>
      </p:sp>
      <p:sp>
        <p:nvSpPr>
          <p:cNvPr id="5" name="Slide Number Placeholder 4"/>
          <p:cNvSpPr>
            <a:spLocks noGrp="1"/>
          </p:cNvSpPr>
          <p:nvPr>
            <p:ph type="sldNum" sz="quarter" idx="12"/>
          </p:nvPr>
        </p:nvSpPr>
        <p:spPr/>
        <p:txBody>
          <a:bodyPr/>
          <a:lstStyle/>
          <a:p>
            <a:fld id="{6D22F896-40B5-4ADD-8801-0D06FADFA095}" type="slidenum">
              <a:rPr lang="en-US" dirty="0">
                <a:solidFill>
                  <a:srgbClr val="B80E0F">
                    <a:lumMod val="50000"/>
                  </a:srgbClr>
                </a:solidFill>
              </a:rPr>
              <a:pPr/>
              <a:t>‹#›</a:t>
            </a:fld>
            <a:endParaRPr lang="en-US" dirty="0">
              <a:solidFill>
                <a:srgbClr val="B80E0F">
                  <a:lumMod val="50000"/>
                </a:srgbClr>
              </a:solidFill>
            </a:endParaRPr>
          </a:p>
        </p:txBody>
      </p:sp>
    </p:spTree>
    <p:extLst>
      <p:ext uri="{BB962C8B-B14F-4D97-AF65-F5344CB8AC3E}">
        <p14:creationId xmlns="" xmlns:p14="http://schemas.microsoft.com/office/powerpoint/2010/main" val="26267792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smtClean="0"/>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B27686C4-3AB5-4E0C-86CA-FB108C350AA9}" type="datetimeFigureOut">
              <a:rPr lang="en-US" dirty="0">
                <a:solidFill>
                  <a:srgbClr val="B80E0F">
                    <a:lumMod val="50000"/>
                  </a:srgbClr>
                </a:solidFill>
              </a:rPr>
              <a:pPr/>
              <a:t>1/27/2005</a:t>
            </a:fld>
            <a:endParaRPr lang="en-US" dirty="0">
              <a:solidFill>
                <a:srgbClr val="B80E0F">
                  <a:lumMod val="50000"/>
                </a:srgbClr>
              </a:solidFill>
            </a:endParaRPr>
          </a:p>
        </p:txBody>
      </p:sp>
      <p:sp>
        <p:nvSpPr>
          <p:cNvPr id="4" name="Footer Placeholder 3"/>
          <p:cNvSpPr>
            <a:spLocks noGrp="1"/>
          </p:cNvSpPr>
          <p:nvPr>
            <p:ph type="ftr" sz="quarter" idx="11"/>
          </p:nvPr>
        </p:nvSpPr>
        <p:spPr/>
        <p:txBody>
          <a:bodyPr/>
          <a:lstStyle/>
          <a:p>
            <a:endParaRPr lang="en-US" dirty="0">
              <a:solidFill>
                <a:srgbClr val="B80E0F">
                  <a:lumMod val="50000"/>
                </a:srgbClr>
              </a:solidFill>
            </a:endParaRPr>
          </a:p>
        </p:txBody>
      </p:sp>
      <p:sp>
        <p:nvSpPr>
          <p:cNvPr id="5" name="Slide Number Placeholder 4"/>
          <p:cNvSpPr>
            <a:spLocks noGrp="1"/>
          </p:cNvSpPr>
          <p:nvPr>
            <p:ph type="sldNum" sz="quarter" idx="12"/>
          </p:nvPr>
        </p:nvSpPr>
        <p:spPr/>
        <p:txBody>
          <a:bodyPr/>
          <a:lstStyle/>
          <a:p>
            <a:fld id="{6D22F896-40B5-4ADD-8801-0D06FADFA095}" type="slidenum">
              <a:rPr lang="en-US" dirty="0">
                <a:solidFill>
                  <a:srgbClr val="B80E0F">
                    <a:lumMod val="50000"/>
                  </a:srgbClr>
                </a:solidFill>
              </a:rPr>
              <a:pPr/>
              <a:t>‹#›</a:t>
            </a:fld>
            <a:endParaRPr lang="en-US" dirty="0">
              <a:solidFill>
                <a:srgbClr val="B80E0F">
                  <a:lumMod val="50000"/>
                </a:srgbClr>
              </a:solidFill>
            </a:endParaRPr>
          </a:p>
        </p:txBody>
      </p:sp>
    </p:spTree>
    <p:extLst>
      <p:ext uri="{BB962C8B-B14F-4D97-AF65-F5344CB8AC3E}">
        <p14:creationId xmlns="" xmlns:p14="http://schemas.microsoft.com/office/powerpoint/2010/main" val="31838764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9FF1211-4E0C-4AB3-B04F-585959BDAFE8}" type="datetimeFigureOut">
              <a:rPr lang="en-US" dirty="0">
                <a:solidFill>
                  <a:srgbClr val="B80E0F">
                    <a:lumMod val="50000"/>
                  </a:srgbClr>
                </a:solidFill>
              </a:rPr>
              <a:pPr/>
              <a:t>1/27/2005</a:t>
            </a:fld>
            <a:endParaRPr lang="en-US" dirty="0">
              <a:solidFill>
                <a:srgbClr val="B80E0F">
                  <a:lumMod val="50000"/>
                </a:srgbClr>
              </a:solidFill>
            </a:endParaRPr>
          </a:p>
        </p:txBody>
      </p:sp>
      <p:sp>
        <p:nvSpPr>
          <p:cNvPr id="5" name="Footer Placeholder 4"/>
          <p:cNvSpPr>
            <a:spLocks noGrp="1"/>
          </p:cNvSpPr>
          <p:nvPr>
            <p:ph type="ftr" sz="quarter" idx="11"/>
          </p:nvPr>
        </p:nvSpPr>
        <p:spPr/>
        <p:txBody>
          <a:bodyPr/>
          <a:lstStyle/>
          <a:p>
            <a:endParaRPr lang="en-US" dirty="0">
              <a:solidFill>
                <a:srgbClr val="B80E0F">
                  <a:lumMod val="50000"/>
                </a:srgb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dirty="0">
                <a:solidFill>
                  <a:srgbClr val="B80E0F">
                    <a:lumMod val="50000"/>
                  </a:srgbClr>
                </a:solidFill>
              </a:rPr>
              <a:pPr/>
              <a:t>‹#›</a:t>
            </a:fld>
            <a:endParaRPr lang="en-US" dirty="0">
              <a:solidFill>
                <a:srgbClr val="B80E0F">
                  <a:lumMod val="50000"/>
                </a:srgbClr>
              </a:solidFill>
            </a:endParaRPr>
          </a:p>
        </p:txBody>
      </p:sp>
    </p:spTree>
    <p:extLst>
      <p:ext uri="{BB962C8B-B14F-4D97-AF65-F5344CB8AC3E}">
        <p14:creationId xmlns="" xmlns:p14="http://schemas.microsoft.com/office/powerpoint/2010/main" val="25341037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8BDECAF-D3BE-4069-9C78-642ECCD01477}" type="datetimeFigureOut">
              <a:rPr lang="en-US" dirty="0">
                <a:solidFill>
                  <a:srgbClr val="B80E0F">
                    <a:lumMod val="50000"/>
                  </a:srgbClr>
                </a:solidFill>
              </a:rPr>
              <a:pPr/>
              <a:t>1/27/2005</a:t>
            </a:fld>
            <a:endParaRPr lang="en-US" dirty="0">
              <a:solidFill>
                <a:srgbClr val="B80E0F">
                  <a:lumMod val="50000"/>
                </a:srgbClr>
              </a:solidFill>
            </a:endParaRPr>
          </a:p>
        </p:txBody>
      </p:sp>
      <p:sp>
        <p:nvSpPr>
          <p:cNvPr id="5" name="Footer Placeholder 4"/>
          <p:cNvSpPr>
            <a:spLocks noGrp="1"/>
          </p:cNvSpPr>
          <p:nvPr>
            <p:ph type="ftr" sz="quarter" idx="11"/>
          </p:nvPr>
        </p:nvSpPr>
        <p:spPr/>
        <p:txBody>
          <a:bodyPr/>
          <a:lstStyle/>
          <a:p>
            <a:endParaRPr lang="en-US" dirty="0">
              <a:solidFill>
                <a:srgbClr val="B80E0F">
                  <a:lumMod val="50000"/>
                </a:srgb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dirty="0">
                <a:solidFill>
                  <a:srgbClr val="B80E0F">
                    <a:lumMod val="50000"/>
                  </a:srgbClr>
                </a:solidFill>
              </a:rPr>
              <a:pPr/>
              <a:t>‹#›</a:t>
            </a:fld>
            <a:endParaRPr lang="en-US" dirty="0">
              <a:solidFill>
                <a:srgbClr val="B80E0F">
                  <a:lumMod val="50000"/>
                </a:srgbClr>
              </a:solidFill>
            </a:endParaRPr>
          </a:p>
        </p:txBody>
      </p:sp>
    </p:spTree>
    <p:extLst>
      <p:ext uri="{BB962C8B-B14F-4D97-AF65-F5344CB8AC3E}">
        <p14:creationId xmlns="" xmlns:p14="http://schemas.microsoft.com/office/powerpoint/2010/main" val="4538379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4" name="Rectangle 19"/>
          <p:cNvSpPr>
            <a:spLocks noChangeArrowheads="1"/>
          </p:cNvSpPr>
          <p:nvPr/>
        </p:nvSpPr>
        <p:spPr bwMode="white">
          <a:xfrm>
            <a:off x="0" y="6705600"/>
            <a:ext cx="12192000" cy="152400"/>
          </a:xfrm>
          <a:prstGeom prst="rect">
            <a:avLst/>
          </a:prstGeom>
          <a:solidFill>
            <a:srgbClr val="FFFFFF"/>
          </a:solidFill>
          <a:ln>
            <a:noFill/>
          </a:ln>
          <a:extLst>
            <a:ext uri="{91240B29-F687-4F45-9708-019B960494DF}">
              <a14:hiddenLine xmlns=""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defRPr/>
            </a:pPr>
            <a:endParaRPr lang="en-US" sz="1800" smtClean="0">
              <a:solidFill>
                <a:prstClr val="black"/>
              </a:solidFill>
            </a:endParaRPr>
          </a:p>
        </p:txBody>
      </p:sp>
      <p:sp>
        <p:nvSpPr>
          <p:cNvPr id="5" name="Rectangle 20"/>
          <p:cNvSpPr>
            <a:spLocks noChangeArrowheads="1"/>
          </p:cNvSpPr>
          <p:nvPr/>
        </p:nvSpPr>
        <p:spPr bwMode="white">
          <a:xfrm>
            <a:off x="11988800" y="3175"/>
            <a:ext cx="203200" cy="6858000"/>
          </a:xfrm>
          <a:prstGeom prst="rect">
            <a:avLst/>
          </a:prstGeom>
          <a:solidFill>
            <a:srgbClr val="FFFFFF"/>
          </a:solidFill>
          <a:ln>
            <a:noFill/>
          </a:ln>
          <a:extLst>
            <a:ext uri="{91240B29-F687-4F45-9708-019B960494DF}">
              <a14:hiddenLine xmlns=""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defRPr/>
            </a:pPr>
            <a:endParaRPr lang="en-US" sz="1800" smtClean="0">
              <a:solidFill>
                <a:prstClr val="black"/>
              </a:solidFill>
            </a:endParaRPr>
          </a:p>
        </p:txBody>
      </p:sp>
      <p:sp>
        <p:nvSpPr>
          <p:cNvPr id="6" name="Rectangle 21"/>
          <p:cNvSpPr>
            <a:spLocks noChangeArrowheads="1"/>
          </p:cNvSpPr>
          <p:nvPr/>
        </p:nvSpPr>
        <p:spPr bwMode="white">
          <a:xfrm>
            <a:off x="0" y="0"/>
            <a:ext cx="203200" cy="6858000"/>
          </a:xfrm>
          <a:prstGeom prst="rect">
            <a:avLst/>
          </a:prstGeom>
          <a:solidFill>
            <a:srgbClr val="FFFFFF"/>
          </a:solidFill>
          <a:ln>
            <a:noFill/>
          </a:ln>
          <a:extLst>
            <a:ext uri="{91240B29-F687-4F45-9708-019B960494DF}">
              <a14:hiddenLine xmlns=""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defRPr/>
            </a:pPr>
            <a:endParaRPr lang="en-US" sz="1800" smtClean="0">
              <a:solidFill>
                <a:prstClr val="black"/>
              </a:solidFill>
            </a:endParaRPr>
          </a:p>
        </p:txBody>
      </p:sp>
      <p:sp>
        <p:nvSpPr>
          <p:cNvPr id="7" name="Rectangle 23"/>
          <p:cNvSpPr>
            <a:spLocks noChangeArrowheads="1"/>
          </p:cNvSpPr>
          <p:nvPr/>
        </p:nvSpPr>
        <p:spPr bwMode="white">
          <a:xfrm>
            <a:off x="0" y="0"/>
            <a:ext cx="12192000" cy="2514600"/>
          </a:xfrm>
          <a:prstGeom prst="rect">
            <a:avLst/>
          </a:prstGeom>
          <a:solidFill>
            <a:srgbClr val="FFFFFF"/>
          </a:solidFill>
          <a:ln>
            <a:noFill/>
          </a:ln>
          <a:extLst>
            <a:ext uri="{91240B29-F687-4F45-9708-019B960494DF}">
              <a14:hiddenLine xmlns=""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defRPr/>
            </a:pPr>
            <a:endParaRPr lang="en-US" sz="1800" smtClean="0">
              <a:solidFill>
                <a:prstClr val="black"/>
              </a:solidFill>
            </a:endParaRPr>
          </a:p>
        </p:txBody>
      </p:sp>
      <p:sp>
        <p:nvSpPr>
          <p:cNvPr id="10" name="Rectangle 9"/>
          <p:cNvSpPr>
            <a:spLocks noChangeArrowheads="1"/>
          </p:cNvSpPr>
          <p:nvPr/>
        </p:nvSpPr>
        <p:spPr bwMode="auto">
          <a:xfrm>
            <a:off x="194734" y="6391276"/>
            <a:ext cx="11777133"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base">
              <a:spcBef>
                <a:spcPct val="0"/>
              </a:spcBef>
              <a:spcAft>
                <a:spcPct val="0"/>
              </a:spcAft>
              <a:defRPr/>
            </a:pPr>
            <a:endParaRPr lang="en-US" sz="1800">
              <a:solidFill>
                <a:prstClr val="black"/>
              </a:solidFill>
              <a:latin typeface="Arial" charset="0"/>
              <a:cs typeface="Arial" charset="0"/>
            </a:endParaRPr>
          </a:p>
        </p:txBody>
      </p:sp>
      <p:sp>
        <p:nvSpPr>
          <p:cNvPr id="11" name="Straight Connector 10"/>
          <p:cNvSpPr>
            <a:spLocks noChangeShapeType="1"/>
          </p:cNvSpPr>
          <p:nvPr/>
        </p:nvSpPr>
        <p:spPr bwMode="auto">
          <a:xfrm>
            <a:off x="207434" y="2419350"/>
            <a:ext cx="11777133"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base">
              <a:spcBef>
                <a:spcPct val="0"/>
              </a:spcBef>
              <a:spcAft>
                <a:spcPct val="0"/>
              </a:spcAft>
              <a:defRPr/>
            </a:pPr>
            <a:endParaRPr lang="en-US" sz="1800">
              <a:solidFill>
                <a:prstClr val="black"/>
              </a:solidFill>
              <a:latin typeface="Arial" charset="0"/>
              <a:cs typeface="Arial" charset="0"/>
            </a:endParaRPr>
          </a:p>
        </p:txBody>
      </p:sp>
      <p:sp>
        <p:nvSpPr>
          <p:cNvPr id="12" name="Rectangle 11"/>
          <p:cNvSpPr>
            <a:spLocks noChangeArrowheads="1"/>
          </p:cNvSpPr>
          <p:nvPr/>
        </p:nvSpPr>
        <p:spPr bwMode="auto">
          <a:xfrm>
            <a:off x="203200" y="152400"/>
            <a:ext cx="1177713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base">
              <a:spcBef>
                <a:spcPct val="0"/>
              </a:spcBef>
              <a:spcAft>
                <a:spcPct val="0"/>
              </a:spcAft>
              <a:defRPr/>
            </a:pPr>
            <a:endParaRPr lang="en-US" sz="1800" dirty="0">
              <a:solidFill>
                <a:prstClr val="black"/>
              </a:solidFill>
              <a:latin typeface="Arial" charset="0"/>
              <a:cs typeface="Arial" charset="0"/>
            </a:endParaRPr>
          </a:p>
        </p:txBody>
      </p:sp>
      <p:sp>
        <p:nvSpPr>
          <p:cNvPr id="13" name="Oval 12"/>
          <p:cNvSpPr/>
          <p:nvPr/>
        </p:nvSpPr>
        <p:spPr>
          <a:xfrm>
            <a:off x="5689600" y="211455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1800">
              <a:solidFill>
                <a:prstClr val="white"/>
              </a:solidFill>
            </a:endParaRPr>
          </a:p>
        </p:txBody>
      </p:sp>
      <p:sp>
        <p:nvSpPr>
          <p:cNvPr id="14" name="Oval 13"/>
          <p:cNvSpPr/>
          <p:nvPr/>
        </p:nvSpPr>
        <p:spPr>
          <a:xfrm>
            <a:off x="5816600" y="2209800"/>
            <a:ext cx="5588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1800">
              <a:solidFill>
                <a:prstClr val="white"/>
              </a:solidFill>
            </a:endParaRPr>
          </a:p>
        </p:txBody>
      </p:sp>
      <p:sp>
        <p:nvSpPr>
          <p:cNvPr id="9" name="Subtitle 8"/>
          <p:cNvSpPr>
            <a:spLocks noGrp="1"/>
          </p:cNvSpPr>
          <p:nvPr>
            <p:ph type="subTitle" idx="1"/>
          </p:nvPr>
        </p:nvSpPr>
        <p:spPr>
          <a:xfrm>
            <a:off x="1828800" y="2819400"/>
            <a:ext cx="85344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8" name="Title 7"/>
          <p:cNvSpPr>
            <a:spLocks noGrp="1"/>
          </p:cNvSpPr>
          <p:nvPr>
            <p:ph type="ctrTitle"/>
          </p:nvPr>
        </p:nvSpPr>
        <p:spPr>
          <a:xfrm>
            <a:off x="914400" y="381000"/>
            <a:ext cx="10363200" cy="1752600"/>
          </a:xfrm>
        </p:spPr>
        <p:txBody>
          <a:bodyPr/>
          <a:lstStyle>
            <a:lvl1pPr>
              <a:defRPr sz="4200">
                <a:solidFill>
                  <a:schemeClr val="accent1"/>
                </a:solidFill>
              </a:defRPr>
            </a:lvl1pPr>
          </a:lstStyle>
          <a:p>
            <a:r>
              <a:rPr lang="en-US" smtClean="0"/>
              <a:t>Click to edit Master title style</a:t>
            </a:r>
            <a:endParaRPr lang="en-US"/>
          </a:p>
        </p:txBody>
      </p:sp>
      <p:sp>
        <p:nvSpPr>
          <p:cNvPr id="15" name="Date Placeholder 27"/>
          <p:cNvSpPr>
            <a:spLocks noGrp="1"/>
          </p:cNvSpPr>
          <p:nvPr>
            <p:ph type="dt" sz="half" idx="10"/>
          </p:nvPr>
        </p:nvSpPr>
        <p:spPr/>
        <p:txBody>
          <a:bodyPr/>
          <a:lstStyle>
            <a:lvl1pPr>
              <a:defRPr/>
            </a:lvl1pPr>
          </a:lstStyle>
          <a:p>
            <a:pPr>
              <a:defRPr/>
            </a:pPr>
            <a:fld id="{07E53421-9527-4492-A298-B250F9EA13C9}" type="datetimeFigureOut">
              <a:rPr lang="en-US"/>
              <a:pPr>
                <a:defRPr/>
              </a:pPr>
              <a:t>1/27/2005</a:t>
            </a:fld>
            <a:endParaRPr lang="en-US"/>
          </a:p>
        </p:txBody>
      </p:sp>
      <p:sp>
        <p:nvSpPr>
          <p:cNvPr id="16" name="Footer Placeholder 16"/>
          <p:cNvSpPr>
            <a:spLocks noGrp="1"/>
          </p:cNvSpPr>
          <p:nvPr>
            <p:ph type="ftr" sz="quarter" idx="11"/>
          </p:nvPr>
        </p:nvSpPr>
        <p:spPr/>
        <p:txBody>
          <a:bodyPr/>
          <a:lstStyle>
            <a:lvl1pPr>
              <a:defRPr/>
            </a:lvl1pPr>
          </a:lstStyle>
          <a:p>
            <a:pPr>
              <a:defRPr/>
            </a:pPr>
            <a:endParaRPr lang="en-US"/>
          </a:p>
        </p:txBody>
      </p:sp>
      <p:sp>
        <p:nvSpPr>
          <p:cNvPr id="17" name="Slide Number Placeholder 28"/>
          <p:cNvSpPr>
            <a:spLocks noGrp="1"/>
          </p:cNvSpPr>
          <p:nvPr>
            <p:ph type="sldNum" sz="quarter" idx="12"/>
          </p:nvPr>
        </p:nvSpPr>
        <p:spPr>
          <a:xfrm>
            <a:off x="5791200" y="2198689"/>
            <a:ext cx="609600" cy="441325"/>
          </a:xfrm>
        </p:spPr>
        <p:txBody>
          <a:bodyPr/>
          <a:lstStyle>
            <a:lvl1pPr>
              <a:defRPr/>
            </a:lvl1pPr>
          </a:lstStyle>
          <a:p>
            <a:pPr>
              <a:defRPr/>
            </a:pPr>
            <a:fld id="{3AE9EB0B-34BF-4A3D-BF21-D15626553FF6}" type="slidenum">
              <a:rPr lang="en-US"/>
              <a:pPr>
                <a:defRPr/>
              </a:pPr>
              <a:t>‹#›</a:t>
            </a:fld>
            <a:endParaRPr lang="en-US"/>
          </a:p>
        </p:txBody>
      </p:sp>
    </p:spTree>
    <p:extLst>
      <p:ext uri="{BB962C8B-B14F-4D97-AF65-F5344CB8AC3E}">
        <p14:creationId xmlns="" xmlns:p14="http://schemas.microsoft.com/office/powerpoint/2010/main" val="1127570371"/>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9899DFD-0F7E-46E0-AD82-7BFB2FF7EAD2}" type="datetimeFigureOut">
              <a:rPr lang="en-US" smtClean="0"/>
              <a:pPr/>
              <a:t>1/27/2005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BBD261-2BA0-4897-8878-DB1B10764AF7}" type="slidenum">
              <a:rPr lang="en-US" smtClean="0"/>
              <a:pPr/>
              <a:t>‹#›</a:t>
            </a:fld>
            <a:endParaRPr lang="en-US"/>
          </a:p>
        </p:txBody>
      </p:sp>
    </p:spTree>
    <p:extLst>
      <p:ext uri="{BB962C8B-B14F-4D97-AF65-F5344CB8AC3E}">
        <p14:creationId xmlns="" xmlns:p14="http://schemas.microsoft.com/office/powerpoint/2010/main" val="4034551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lang="en-US" smtClean="0"/>
              <a:t>Click to edit Master title style</a:t>
            </a:r>
            <a:endParaRPr lang="en-US"/>
          </a:p>
        </p:txBody>
      </p:sp>
      <p:sp>
        <p:nvSpPr>
          <p:cNvPr id="8" name="Content Placeholder 7"/>
          <p:cNvSpPr>
            <a:spLocks noGrp="1"/>
          </p:cNvSpPr>
          <p:nvPr>
            <p:ph sz="quarter" idx="1"/>
          </p:nvPr>
        </p:nvSpPr>
        <p:spPr>
          <a:xfrm>
            <a:off x="402336" y="1527048"/>
            <a:ext cx="1133856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FCAE842-0172-4B9D-968F-E308BA39B015}" type="datetimeFigureOut">
              <a:rPr lang="en-US"/>
              <a:pPr>
                <a:defRPr/>
              </a:pPr>
              <a:t>1/27/2005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5816600" y="1027114"/>
            <a:ext cx="609600" cy="441325"/>
          </a:xfrm>
        </p:spPr>
        <p:txBody>
          <a:bodyPr/>
          <a:lstStyle>
            <a:lvl1pPr>
              <a:defRPr/>
            </a:lvl1pPr>
          </a:lstStyle>
          <a:p>
            <a:pPr>
              <a:defRPr/>
            </a:pPr>
            <a:fld id="{2B49B2BB-0079-40D0-B79D-B23FD8716BF6}" type="slidenum">
              <a:rPr lang="en-US"/>
              <a:pPr>
                <a:defRPr/>
              </a:pPr>
              <a:t>‹#›</a:t>
            </a:fld>
            <a:endParaRPr lang="en-US"/>
          </a:p>
        </p:txBody>
      </p:sp>
    </p:spTree>
    <p:extLst>
      <p:ext uri="{BB962C8B-B14F-4D97-AF65-F5344CB8AC3E}">
        <p14:creationId xmlns="" xmlns:p14="http://schemas.microsoft.com/office/powerpoint/2010/main" val="1217766231"/>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19"/>
          <p:cNvSpPr>
            <a:spLocks noChangeArrowheads="1"/>
          </p:cNvSpPr>
          <p:nvPr/>
        </p:nvSpPr>
        <p:spPr bwMode="white">
          <a:xfrm>
            <a:off x="0" y="0"/>
            <a:ext cx="203200" cy="6858000"/>
          </a:xfrm>
          <a:prstGeom prst="rect">
            <a:avLst/>
          </a:prstGeom>
          <a:solidFill>
            <a:srgbClr val="FFFFFF"/>
          </a:solidFill>
          <a:ln>
            <a:noFill/>
          </a:ln>
          <a:extLst>
            <a:ext uri="{91240B29-F687-4F45-9708-019B960494DF}">
              <a14:hiddenLine xmlns=""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defRPr/>
            </a:pPr>
            <a:endParaRPr lang="en-US" sz="1800" smtClean="0">
              <a:solidFill>
                <a:prstClr val="black"/>
              </a:solidFill>
            </a:endParaRPr>
          </a:p>
        </p:txBody>
      </p:sp>
      <p:sp>
        <p:nvSpPr>
          <p:cNvPr id="5" name="Rectangle 20"/>
          <p:cNvSpPr>
            <a:spLocks noChangeArrowheads="1"/>
          </p:cNvSpPr>
          <p:nvPr/>
        </p:nvSpPr>
        <p:spPr bwMode="white">
          <a:xfrm>
            <a:off x="0" y="6705600"/>
            <a:ext cx="12192000" cy="152400"/>
          </a:xfrm>
          <a:prstGeom prst="rect">
            <a:avLst/>
          </a:prstGeom>
          <a:solidFill>
            <a:srgbClr val="FFFFFF"/>
          </a:solidFill>
          <a:ln>
            <a:noFill/>
          </a:ln>
          <a:extLst>
            <a:ext uri="{91240B29-F687-4F45-9708-019B960494DF}">
              <a14:hiddenLine xmlns=""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defRPr/>
            </a:pPr>
            <a:endParaRPr lang="en-US" sz="1800" smtClean="0">
              <a:solidFill>
                <a:prstClr val="black"/>
              </a:solidFill>
            </a:endParaRPr>
          </a:p>
        </p:txBody>
      </p:sp>
      <p:sp>
        <p:nvSpPr>
          <p:cNvPr id="6" name="Rectangle 21"/>
          <p:cNvSpPr>
            <a:spLocks noChangeArrowheads="1"/>
          </p:cNvSpPr>
          <p:nvPr/>
        </p:nvSpPr>
        <p:spPr bwMode="white">
          <a:xfrm>
            <a:off x="0" y="0"/>
            <a:ext cx="12192000" cy="152400"/>
          </a:xfrm>
          <a:prstGeom prst="rect">
            <a:avLst/>
          </a:prstGeom>
          <a:solidFill>
            <a:srgbClr val="FFFFFF"/>
          </a:solidFill>
          <a:ln>
            <a:noFill/>
          </a:ln>
          <a:extLst>
            <a:ext uri="{91240B29-F687-4F45-9708-019B960494DF}">
              <a14:hiddenLine xmlns=""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defRPr/>
            </a:pPr>
            <a:endParaRPr lang="en-US" sz="1800" smtClean="0">
              <a:solidFill>
                <a:prstClr val="black"/>
              </a:solidFill>
            </a:endParaRPr>
          </a:p>
        </p:txBody>
      </p:sp>
      <p:sp>
        <p:nvSpPr>
          <p:cNvPr id="7" name="Rectangle 23"/>
          <p:cNvSpPr>
            <a:spLocks noChangeArrowheads="1"/>
          </p:cNvSpPr>
          <p:nvPr/>
        </p:nvSpPr>
        <p:spPr bwMode="white">
          <a:xfrm>
            <a:off x="11988800" y="19050"/>
            <a:ext cx="203200" cy="6858000"/>
          </a:xfrm>
          <a:prstGeom prst="rect">
            <a:avLst/>
          </a:prstGeom>
          <a:solidFill>
            <a:srgbClr val="FFFFFF"/>
          </a:solidFill>
          <a:ln>
            <a:noFill/>
          </a:ln>
          <a:extLst>
            <a:ext uri="{91240B29-F687-4F45-9708-019B960494DF}">
              <a14:hiddenLine xmlns=""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defRPr/>
            </a:pPr>
            <a:endParaRPr lang="en-US" sz="1800" smtClean="0">
              <a:solidFill>
                <a:prstClr val="black"/>
              </a:solidFill>
            </a:endParaRPr>
          </a:p>
        </p:txBody>
      </p:sp>
      <p:sp>
        <p:nvSpPr>
          <p:cNvPr id="8" name="Rectangle 24"/>
          <p:cNvSpPr>
            <a:spLocks noChangeArrowheads="1"/>
          </p:cNvSpPr>
          <p:nvPr/>
        </p:nvSpPr>
        <p:spPr bwMode="white">
          <a:xfrm>
            <a:off x="203200" y="2286000"/>
            <a:ext cx="11777133" cy="304800"/>
          </a:xfrm>
          <a:prstGeom prst="rect">
            <a:avLst/>
          </a:prstGeom>
          <a:solidFill>
            <a:srgbClr val="FFFFFF"/>
          </a:solidFill>
          <a:ln>
            <a:noFill/>
          </a:ln>
          <a:extLst>
            <a:ext uri="{91240B29-F687-4F45-9708-019B960494DF}">
              <a14:hiddenLine xmlns=""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defRPr/>
            </a:pPr>
            <a:endParaRPr lang="en-US" sz="1800" smtClean="0">
              <a:solidFill>
                <a:prstClr val="black"/>
              </a:solidFill>
            </a:endParaRPr>
          </a:p>
        </p:txBody>
      </p:sp>
      <p:sp>
        <p:nvSpPr>
          <p:cNvPr id="9" name="Rectangle 25"/>
          <p:cNvSpPr>
            <a:spLocks noChangeArrowheads="1"/>
          </p:cNvSpPr>
          <p:nvPr/>
        </p:nvSpPr>
        <p:spPr bwMode="auto">
          <a:xfrm>
            <a:off x="207434" y="142875"/>
            <a:ext cx="11777133" cy="2139950"/>
          </a:xfrm>
          <a:prstGeom prst="rect">
            <a:avLst/>
          </a:prstGeom>
          <a:solidFill>
            <a:schemeClr val="accent1"/>
          </a:solidFill>
          <a:ln>
            <a:noFill/>
          </a:ln>
          <a:extLst>
            <a:ext uri="{91240B29-F687-4F45-9708-019B960494DF}">
              <a14:hiddenLine xmlns=""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defRPr/>
            </a:pPr>
            <a:endParaRPr lang="en-US" sz="1800" smtClean="0">
              <a:solidFill>
                <a:prstClr val="black"/>
              </a:solidFill>
            </a:endParaRPr>
          </a:p>
        </p:txBody>
      </p:sp>
      <p:sp>
        <p:nvSpPr>
          <p:cNvPr id="10" name="Rectangle 9"/>
          <p:cNvSpPr>
            <a:spLocks noChangeArrowheads="1"/>
          </p:cNvSpPr>
          <p:nvPr/>
        </p:nvSpPr>
        <p:spPr bwMode="auto">
          <a:xfrm>
            <a:off x="194734" y="6391276"/>
            <a:ext cx="11777133"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base">
              <a:spcBef>
                <a:spcPct val="0"/>
              </a:spcBef>
              <a:spcAft>
                <a:spcPct val="0"/>
              </a:spcAft>
              <a:defRPr/>
            </a:pPr>
            <a:endParaRPr lang="en-US" sz="1800">
              <a:solidFill>
                <a:prstClr val="black"/>
              </a:solidFill>
              <a:latin typeface="Arial" charset="0"/>
              <a:cs typeface="Arial" charset="0"/>
            </a:endParaRPr>
          </a:p>
        </p:txBody>
      </p:sp>
      <p:sp>
        <p:nvSpPr>
          <p:cNvPr id="11" name="Rectangle 10"/>
          <p:cNvSpPr>
            <a:spLocks noChangeArrowheads="1"/>
          </p:cNvSpPr>
          <p:nvPr/>
        </p:nvSpPr>
        <p:spPr bwMode="auto">
          <a:xfrm>
            <a:off x="203200" y="152400"/>
            <a:ext cx="1177713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base">
              <a:spcBef>
                <a:spcPct val="0"/>
              </a:spcBef>
              <a:spcAft>
                <a:spcPct val="0"/>
              </a:spcAft>
              <a:defRPr/>
            </a:pPr>
            <a:endParaRPr lang="en-US" sz="1800" dirty="0">
              <a:solidFill>
                <a:prstClr val="black"/>
              </a:solidFill>
              <a:latin typeface="Arial" charset="0"/>
              <a:cs typeface="Arial" charset="0"/>
            </a:endParaRPr>
          </a:p>
        </p:txBody>
      </p:sp>
      <p:sp>
        <p:nvSpPr>
          <p:cNvPr id="12" name="Straight Connector 11"/>
          <p:cNvSpPr>
            <a:spLocks noChangeShapeType="1"/>
          </p:cNvSpPr>
          <p:nvPr/>
        </p:nvSpPr>
        <p:spPr bwMode="auto">
          <a:xfrm>
            <a:off x="203200" y="2438400"/>
            <a:ext cx="11777133"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base">
              <a:spcBef>
                <a:spcPct val="0"/>
              </a:spcBef>
              <a:spcAft>
                <a:spcPct val="0"/>
              </a:spcAft>
              <a:defRPr/>
            </a:pPr>
            <a:endParaRPr lang="en-US" sz="1800">
              <a:solidFill>
                <a:prstClr val="black"/>
              </a:solidFill>
              <a:latin typeface="Arial" charset="0"/>
              <a:cs typeface="Arial" charset="0"/>
            </a:endParaRPr>
          </a:p>
        </p:txBody>
      </p:sp>
      <p:sp>
        <p:nvSpPr>
          <p:cNvPr id="13" name="Oval 12"/>
          <p:cNvSpPr/>
          <p:nvPr/>
        </p:nvSpPr>
        <p:spPr>
          <a:xfrm>
            <a:off x="5689600" y="211455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1800">
              <a:solidFill>
                <a:prstClr val="white"/>
              </a:solidFill>
            </a:endParaRPr>
          </a:p>
        </p:txBody>
      </p:sp>
      <p:sp>
        <p:nvSpPr>
          <p:cNvPr id="14" name="Oval 13"/>
          <p:cNvSpPr/>
          <p:nvPr/>
        </p:nvSpPr>
        <p:spPr>
          <a:xfrm>
            <a:off x="5816600" y="2209800"/>
            <a:ext cx="5588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1800">
              <a:solidFill>
                <a:prstClr val="white"/>
              </a:solidFill>
            </a:endParaRPr>
          </a:p>
        </p:txBody>
      </p:sp>
      <p:sp>
        <p:nvSpPr>
          <p:cNvPr id="3" name="Text Placeholder 2"/>
          <p:cNvSpPr>
            <a:spLocks noGrp="1"/>
          </p:cNvSpPr>
          <p:nvPr>
            <p:ph type="body" idx="1"/>
          </p:nvPr>
        </p:nvSpPr>
        <p:spPr>
          <a:xfrm>
            <a:off x="1824568" y="2743200"/>
            <a:ext cx="8640232" cy="1673225"/>
          </a:xfrm>
        </p:spPr>
        <p:txBody>
          <a:bodyPr/>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963084" y="533400"/>
            <a:ext cx="10363200" cy="1524000"/>
          </a:xfrm>
        </p:spPr>
        <p:txBody>
          <a:bodyPr/>
          <a:lstStyle>
            <a:lvl1pPr algn="ctr">
              <a:buNone/>
              <a:defRPr sz="4200" b="0" cap="none" baseline="0">
                <a:solidFill>
                  <a:srgbClr val="FFFFFF"/>
                </a:solidFill>
              </a:defRPr>
            </a:lvl1pPr>
          </a:lstStyle>
          <a:p>
            <a:r>
              <a:rPr lang="en-US" smtClean="0"/>
              <a:t>Click to edit Master title style</a:t>
            </a:r>
            <a:endParaRPr lang="en-US"/>
          </a:p>
        </p:txBody>
      </p:sp>
      <p:sp>
        <p:nvSpPr>
          <p:cNvPr id="15" name="Footer Placeholder 4"/>
          <p:cNvSpPr>
            <a:spLocks noGrp="1"/>
          </p:cNvSpPr>
          <p:nvPr>
            <p:ph type="ftr" sz="quarter" idx="10"/>
          </p:nvPr>
        </p:nvSpPr>
        <p:spPr/>
        <p:txBody>
          <a:bodyPr/>
          <a:lstStyle>
            <a:lvl1pPr>
              <a:defRPr/>
            </a:lvl1pPr>
          </a:lstStyle>
          <a:p>
            <a:pPr>
              <a:defRPr/>
            </a:pPr>
            <a:endParaRPr lang="en-US"/>
          </a:p>
        </p:txBody>
      </p:sp>
      <p:sp>
        <p:nvSpPr>
          <p:cNvPr id="16" name="Date Placeholder 3"/>
          <p:cNvSpPr>
            <a:spLocks noGrp="1"/>
          </p:cNvSpPr>
          <p:nvPr>
            <p:ph type="dt" sz="half" idx="11"/>
          </p:nvPr>
        </p:nvSpPr>
        <p:spPr/>
        <p:txBody>
          <a:bodyPr/>
          <a:lstStyle>
            <a:lvl1pPr>
              <a:defRPr/>
            </a:lvl1pPr>
          </a:lstStyle>
          <a:p>
            <a:pPr>
              <a:defRPr/>
            </a:pPr>
            <a:fld id="{E3CC98FA-B37C-4E1B-9F41-97884140004F}" type="datetimeFigureOut">
              <a:rPr lang="en-US"/>
              <a:pPr>
                <a:defRPr/>
              </a:pPr>
              <a:t>1/27/2005</a:t>
            </a:fld>
            <a:endParaRPr lang="en-US"/>
          </a:p>
        </p:txBody>
      </p:sp>
      <p:sp>
        <p:nvSpPr>
          <p:cNvPr id="17" name="Slide Number Placeholder 5"/>
          <p:cNvSpPr>
            <a:spLocks noGrp="1"/>
          </p:cNvSpPr>
          <p:nvPr>
            <p:ph type="sldNum" sz="quarter" idx="12"/>
          </p:nvPr>
        </p:nvSpPr>
        <p:spPr>
          <a:xfrm>
            <a:off x="5791200" y="2198689"/>
            <a:ext cx="609600" cy="441325"/>
          </a:xfrm>
        </p:spPr>
        <p:txBody>
          <a:bodyPr/>
          <a:lstStyle>
            <a:lvl1pPr>
              <a:defRPr/>
            </a:lvl1pPr>
          </a:lstStyle>
          <a:p>
            <a:pPr>
              <a:defRPr/>
            </a:pPr>
            <a:fld id="{D6707CBF-32E2-4A89-9B83-21C9E4B56247}" type="slidenum">
              <a:rPr lang="en-US"/>
              <a:pPr>
                <a:defRPr/>
              </a:pPr>
              <a:t>‹#›</a:t>
            </a:fld>
            <a:endParaRPr lang="en-US"/>
          </a:p>
        </p:txBody>
      </p:sp>
    </p:spTree>
    <p:extLst>
      <p:ext uri="{BB962C8B-B14F-4D97-AF65-F5344CB8AC3E}">
        <p14:creationId xmlns="" xmlns:p14="http://schemas.microsoft.com/office/powerpoint/2010/main" val="603631896"/>
      </p:ext>
    </p:extLst>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5" name="Straight Connector 19"/>
          <p:cNvSpPr>
            <a:spLocks noChangeShapeType="1"/>
          </p:cNvSpPr>
          <p:nvPr/>
        </p:nvSpPr>
        <p:spPr bwMode="auto">
          <a:xfrm flipV="1">
            <a:off x="6083301" y="1576388"/>
            <a:ext cx="12700" cy="4818062"/>
          </a:xfrm>
          <a:prstGeom prst="line">
            <a:avLst/>
          </a:prstGeom>
          <a:noFill/>
          <a:ln w="9525" algn="ctr">
            <a:solidFill>
              <a:schemeClr val="tx2"/>
            </a:solidFill>
            <a:prstDash val="sysDash"/>
            <a:round/>
            <a:headEnd/>
            <a:tailEnd/>
          </a:ln>
          <a:extLst>
            <a:ext uri="{909E8E84-426E-40DD-AFC4-6F175D3DCCD1}">
              <a14:hiddenFill xmlns="" xmlns:a14="http://schemas.microsoft.com/office/drawing/2010/main">
                <a:noFill/>
              </a14:hiddenFill>
            </a:ext>
          </a:extLst>
        </p:spPr>
        <p:txBody>
          <a:bodyPr wrap="none" anchor="ctr"/>
          <a:lstStyle/>
          <a:p>
            <a:pPr eaLnBrk="0" fontAlgn="base" hangingPunct="0">
              <a:spcBef>
                <a:spcPct val="0"/>
              </a:spcBef>
              <a:spcAft>
                <a:spcPct val="0"/>
              </a:spcAft>
            </a:pPr>
            <a:endParaRPr lang="en-US" sz="1800" smtClean="0">
              <a:solidFill>
                <a:prstClr val="black"/>
              </a:solidFill>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402336" y="228600"/>
            <a:ext cx="11379200" cy="758952"/>
          </a:xfrm>
        </p:spPr>
        <p:txBody>
          <a:bodyPr/>
          <a:lstStyle/>
          <a:p>
            <a:r>
              <a:rPr lang="en-US" smtClean="0"/>
              <a:t>Click to edit Master title style</a:t>
            </a:r>
            <a:endParaRPr lang="en-US"/>
          </a:p>
        </p:txBody>
      </p:sp>
      <p:sp>
        <p:nvSpPr>
          <p:cNvPr id="10" name="Content Placeholder 9"/>
          <p:cNvSpPr>
            <a:spLocks noGrp="1"/>
          </p:cNvSpPr>
          <p:nvPr>
            <p:ph sz="half" idx="1"/>
          </p:nvPr>
        </p:nvSpPr>
        <p:spPr>
          <a:xfrm>
            <a:off x="402336" y="1371600"/>
            <a:ext cx="5384800" cy="4681728"/>
          </a:xfrm>
        </p:spPr>
        <p:txBody>
          <a:bodyPr/>
          <a:lstStyle>
            <a:lvl1pPr>
              <a:defRPr sz="25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half" idx="2"/>
          </p:nvPr>
        </p:nvSpPr>
        <p:spPr>
          <a:xfrm>
            <a:off x="6400800" y="1371600"/>
            <a:ext cx="5384800" cy="4681728"/>
          </a:xfrm>
        </p:spPr>
        <p:txBody>
          <a:bodyPr/>
          <a:lstStyle>
            <a:lvl1pPr>
              <a:defRPr sz="25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4"/>
          <p:cNvSpPr>
            <a:spLocks noGrp="1"/>
          </p:cNvSpPr>
          <p:nvPr>
            <p:ph type="dt" sz="half" idx="10"/>
          </p:nvPr>
        </p:nvSpPr>
        <p:spPr>
          <a:xfrm>
            <a:off x="7721601" y="6410326"/>
            <a:ext cx="4059767" cy="365125"/>
          </a:xfrm>
        </p:spPr>
        <p:txBody>
          <a:bodyPr/>
          <a:lstStyle>
            <a:lvl1pPr>
              <a:defRPr/>
            </a:lvl1pPr>
          </a:lstStyle>
          <a:p>
            <a:pPr>
              <a:defRPr/>
            </a:pPr>
            <a:fld id="{C12A9682-9699-4064-8EA0-B3D491A37D5C}" type="datetimeFigureOut">
              <a:rPr lang="en-US"/>
              <a:pPr>
                <a:defRPr/>
              </a:pPr>
              <a:t>1/27/2005</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9413A1A5-E732-4579-B74E-A33850F49B56}" type="slidenum">
              <a:rPr lang="en-US"/>
              <a:pPr>
                <a:defRPr/>
              </a:pPr>
              <a:t>‹#›</a:t>
            </a:fld>
            <a:endParaRPr lang="en-US"/>
          </a:p>
        </p:txBody>
      </p:sp>
    </p:spTree>
    <p:extLst>
      <p:ext uri="{BB962C8B-B14F-4D97-AF65-F5344CB8AC3E}">
        <p14:creationId xmlns="" xmlns:p14="http://schemas.microsoft.com/office/powerpoint/2010/main" val="1992263330"/>
      </p:ext>
    </p:extLst>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7" name="Straight Connector 19"/>
          <p:cNvSpPr>
            <a:spLocks noChangeShapeType="1"/>
          </p:cNvSpPr>
          <p:nvPr/>
        </p:nvSpPr>
        <p:spPr bwMode="auto">
          <a:xfrm flipV="1">
            <a:off x="6096000" y="2200276"/>
            <a:ext cx="0" cy="4187825"/>
          </a:xfrm>
          <a:prstGeom prst="line">
            <a:avLst/>
          </a:prstGeom>
          <a:noFill/>
          <a:ln w="9525" algn="ctr">
            <a:solidFill>
              <a:schemeClr val="tx2"/>
            </a:solidFill>
            <a:prstDash val="sysDash"/>
            <a:round/>
            <a:headEnd/>
            <a:tailEnd/>
          </a:ln>
          <a:extLst>
            <a:ext uri="{909E8E84-426E-40DD-AFC4-6F175D3DCCD1}">
              <a14:hiddenFill xmlns="" xmlns:a14="http://schemas.microsoft.com/office/drawing/2010/main">
                <a:noFill/>
              </a14:hiddenFill>
            </a:ext>
          </a:extLst>
        </p:spPr>
        <p:txBody>
          <a:bodyPr wrap="none" anchor="ctr"/>
          <a:lstStyle/>
          <a:p>
            <a:pPr eaLnBrk="0" fontAlgn="base" hangingPunct="0">
              <a:spcBef>
                <a:spcPct val="0"/>
              </a:spcBef>
              <a:spcAft>
                <a:spcPct val="0"/>
              </a:spcAft>
            </a:pPr>
            <a:endParaRPr lang="en-US" sz="1800" smtClean="0">
              <a:solidFill>
                <a:prstClr val="black"/>
              </a:solidFill>
              <a:latin typeface="Arial" panose="020B0604020202020204" pitchFamily="34" charset="0"/>
              <a:cs typeface="Arial" panose="020B0604020202020204" pitchFamily="34" charset="0"/>
            </a:endParaRPr>
          </a:p>
        </p:txBody>
      </p:sp>
      <p:sp>
        <p:nvSpPr>
          <p:cNvPr id="8" name="Rectangle 20"/>
          <p:cNvSpPr>
            <a:spLocks noChangeArrowheads="1"/>
          </p:cNvSpPr>
          <p:nvPr/>
        </p:nvSpPr>
        <p:spPr bwMode="white">
          <a:xfrm>
            <a:off x="0" y="0"/>
            <a:ext cx="12192000" cy="1447800"/>
          </a:xfrm>
          <a:prstGeom prst="rect">
            <a:avLst/>
          </a:prstGeom>
          <a:solidFill>
            <a:srgbClr val="FFFFFF"/>
          </a:solidFill>
          <a:ln>
            <a:noFill/>
          </a:ln>
          <a:extLst>
            <a:ext uri="{91240B29-F687-4F45-9708-019B960494DF}">
              <a14:hiddenLine xmlns=""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defRPr/>
            </a:pPr>
            <a:endParaRPr lang="en-US" sz="1800" smtClean="0">
              <a:solidFill>
                <a:prstClr val="black"/>
              </a:solidFill>
            </a:endParaRPr>
          </a:p>
        </p:txBody>
      </p:sp>
      <p:sp>
        <p:nvSpPr>
          <p:cNvPr id="9" name="Rectangle 21"/>
          <p:cNvSpPr>
            <a:spLocks noChangeArrowheads="1"/>
          </p:cNvSpPr>
          <p:nvPr/>
        </p:nvSpPr>
        <p:spPr bwMode="white">
          <a:xfrm>
            <a:off x="0" y="6705600"/>
            <a:ext cx="12192000" cy="152400"/>
          </a:xfrm>
          <a:prstGeom prst="rect">
            <a:avLst/>
          </a:prstGeom>
          <a:solidFill>
            <a:srgbClr val="FFFFFF"/>
          </a:solidFill>
          <a:ln>
            <a:noFill/>
          </a:ln>
          <a:extLst>
            <a:ext uri="{91240B29-F687-4F45-9708-019B960494DF}">
              <a14:hiddenLine xmlns=""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defRPr/>
            </a:pPr>
            <a:endParaRPr lang="en-US" sz="1800" smtClean="0">
              <a:solidFill>
                <a:prstClr val="black"/>
              </a:solidFill>
            </a:endParaRPr>
          </a:p>
        </p:txBody>
      </p:sp>
      <p:sp>
        <p:nvSpPr>
          <p:cNvPr id="10" name="Rectangle 23"/>
          <p:cNvSpPr>
            <a:spLocks noChangeArrowheads="1"/>
          </p:cNvSpPr>
          <p:nvPr/>
        </p:nvSpPr>
        <p:spPr bwMode="white">
          <a:xfrm>
            <a:off x="0" y="0"/>
            <a:ext cx="203200" cy="6858000"/>
          </a:xfrm>
          <a:prstGeom prst="rect">
            <a:avLst/>
          </a:prstGeom>
          <a:solidFill>
            <a:srgbClr val="FFFFFF"/>
          </a:solidFill>
          <a:ln>
            <a:noFill/>
          </a:ln>
          <a:extLst>
            <a:ext uri="{91240B29-F687-4F45-9708-019B960494DF}">
              <a14:hiddenLine xmlns=""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defRPr/>
            </a:pPr>
            <a:endParaRPr lang="en-US" sz="1800" smtClean="0">
              <a:solidFill>
                <a:prstClr val="black"/>
              </a:solidFill>
            </a:endParaRPr>
          </a:p>
        </p:txBody>
      </p:sp>
      <p:sp>
        <p:nvSpPr>
          <p:cNvPr id="11" name="Rectangle 24"/>
          <p:cNvSpPr>
            <a:spLocks noChangeArrowheads="1"/>
          </p:cNvSpPr>
          <p:nvPr/>
        </p:nvSpPr>
        <p:spPr bwMode="white">
          <a:xfrm>
            <a:off x="11988800" y="0"/>
            <a:ext cx="203200" cy="6858000"/>
          </a:xfrm>
          <a:prstGeom prst="rect">
            <a:avLst/>
          </a:prstGeom>
          <a:solidFill>
            <a:srgbClr val="FFFFFF"/>
          </a:solidFill>
          <a:ln>
            <a:noFill/>
          </a:ln>
          <a:extLst>
            <a:ext uri="{91240B29-F687-4F45-9708-019B960494DF}">
              <a14:hiddenLine xmlns=""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defRPr/>
            </a:pPr>
            <a:endParaRPr lang="en-US" sz="1800" smtClean="0">
              <a:solidFill>
                <a:prstClr val="black"/>
              </a:solidFill>
            </a:endParaRPr>
          </a:p>
        </p:txBody>
      </p:sp>
      <p:sp>
        <p:nvSpPr>
          <p:cNvPr id="12" name="Rectangle 11"/>
          <p:cNvSpPr/>
          <p:nvPr/>
        </p:nvSpPr>
        <p:spPr>
          <a:xfrm>
            <a:off x="203200" y="1371600"/>
            <a:ext cx="11777133"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1800">
              <a:solidFill>
                <a:prstClr val="white"/>
              </a:solidFill>
            </a:endParaRPr>
          </a:p>
        </p:txBody>
      </p:sp>
      <p:sp>
        <p:nvSpPr>
          <p:cNvPr id="13" name="Rectangle 12"/>
          <p:cNvSpPr>
            <a:spLocks noChangeArrowheads="1"/>
          </p:cNvSpPr>
          <p:nvPr/>
        </p:nvSpPr>
        <p:spPr bwMode="auto">
          <a:xfrm>
            <a:off x="194734" y="6391275"/>
            <a:ext cx="11777133" cy="31115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base">
              <a:spcBef>
                <a:spcPct val="0"/>
              </a:spcBef>
              <a:spcAft>
                <a:spcPct val="0"/>
              </a:spcAft>
              <a:defRPr/>
            </a:pPr>
            <a:endParaRPr lang="en-US" sz="1800">
              <a:solidFill>
                <a:prstClr val="black"/>
              </a:solidFill>
              <a:latin typeface="Arial" charset="0"/>
              <a:cs typeface="Arial" charset="0"/>
            </a:endParaRPr>
          </a:p>
        </p:txBody>
      </p:sp>
      <p:sp>
        <p:nvSpPr>
          <p:cNvPr id="14" name="Straight Connector 13"/>
          <p:cNvSpPr>
            <a:spLocks noChangeShapeType="1"/>
          </p:cNvSpPr>
          <p:nvPr/>
        </p:nvSpPr>
        <p:spPr bwMode="auto">
          <a:xfrm>
            <a:off x="203200" y="1279525"/>
            <a:ext cx="11777133"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base">
              <a:spcBef>
                <a:spcPct val="0"/>
              </a:spcBef>
              <a:spcAft>
                <a:spcPct val="0"/>
              </a:spcAft>
              <a:defRPr/>
            </a:pPr>
            <a:endParaRPr lang="en-US" sz="1800">
              <a:solidFill>
                <a:prstClr val="black"/>
              </a:solidFill>
              <a:latin typeface="Arial" charset="0"/>
              <a:cs typeface="Arial" charset="0"/>
            </a:endParaRPr>
          </a:p>
        </p:txBody>
      </p:sp>
      <p:sp>
        <p:nvSpPr>
          <p:cNvPr id="15" name="Rectangle 14"/>
          <p:cNvSpPr>
            <a:spLocks noChangeArrowheads="1"/>
          </p:cNvSpPr>
          <p:nvPr/>
        </p:nvSpPr>
        <p:spPr bwMode="auto">
          <a:xfrm>
            <a:off x="203200" y="155575"/>
            <a:ext cx="1177713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base">
              <a:spcBef>
                <a:spcPct val="0"/>
              </a:spcBef>
              <a:spcAft>
                <a:spcPct val="0"/>
              </a:spcAft>
              <a:defRPr/>
            </a:pPr>
            <a:endParaRPr lang="en-US" sz="1800" dirty="0">
              <a:solidFill>
                <a:prstClr val="black"/>
              </a:solidFill>
              <a:latin typeface="Arial" charset="0"/>
              <a:cs typeface="Arial" charset="0"/>
            </a:endParaRPr>
          </a:p>
        </p:txBody>
      </p:sp>
      <p:sp>
        <p:nvSpPr>
          <p:cNvPr id="16" name="Oval 15"/>
          <p:cNvSpPr/>
          <p:nvPr/>
        </p:nvSpPr>
        <p:spPr>
          <a:xfrm>
            <a:off x="5689600" y="955675"/>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1800">
              <a:solidFill>
                <a:prstClr val="white"/>
              </a:solidFill>
            </a:endParaRPr>
          </a:p>
        </p:txBody>
      </p:sp>
      <p:sp>
        <p:nvSpPr>
          <p:cNvPr id="17" name="Oval 16"/>
          <p:cNvSpPr/>
          <p:nvPr/>
        </p:nvSpPr>
        <p:spPr>
          <a:xfrm>
            <a:off x="5816600" y="1050925"/>
            <a:ext cx="5588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1800">
              <a:solidFill>
                <a:prstClr val="white"/>
              </a:solidFill>
            </a:endParaRPr>
          </a:p>
        </p:txBody>
      </p:sp>
      <p:sp>
        <p:nvSpPr>
          <p:cNvPr id="3" name="Text Placeholder 2"/>
          <p:cNvSpPr>
            <a:spLocks noGrp="1"/>
          </p:cNvSpPr>
          <p:nvPr>
            <p:ph type="body" idx="1"/>
          </p:nvPr>
        </p:nvSpPr>
        <p:spPr>
          <a:xfrm>
            <a:off x="402336" y="1524000"/>
            <a:ext cx="5386917"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6388441" y="1524000"/>
            <a:ext cx="5389033"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24" name="Content Placeholder 23"/>
          <p:cNvSpPr>
            <a:spLocks noGrp="1"/>
          </p:cNvSpPr>
          <p:nvPr>
            <p:ph sz="quarter" idx="2"/>
          </p:nvPr>
        </p:nvSpPr>
        <p:spPr>
          <a:xfrm>
            <a:off x="402336" y="2471383"/>
            <a:ext cx="5388864" cy="38184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6" name="Content Placeholder 25"/>
          <p:cNvSpPr>
            <a:spLocks noGrp="1"/>
          </p:cNvSpPr>
          <p:nvPr>
            <p:ph sz="quarter" idx="4"/>
          </p:nvPr>
        </p:nvSpPr>
        <p:spPr>
          <a:xfrm>
            <a:off x="6400800" y="2471383"/>
            <a:ext cx="5384800" cy="38221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3" name="Title 22"/>
          <p:cNvSpPr>
            <a:spLocks noGrp="1"/>
          </p:cNvSpPr>
          <p:nvPr>
            <p:ph type="title"/>
          </p:nvPr>
        </p:nvSpPr>
        <p:spPr/>
        <p:txBody>
          <a:bodyPr rtlCol="0"/>
          <a:lstStyle/>
          <a:p>
            <a:r>
              <a:rPr lang="en-US" smtClean="0"/>
              <a:t>Click to edit Master title style</a:t>
            </a:r>
            <a:endParaRPr lang="en-US"/>
          </a:p>
        </p:txBody>
      </p:sp>
      <p:sp>
        <p:nvSpPr>
          <p:cNvPr id="18" name="Date Placeholder 6"/>
          <p:cNvSpPr>
            <a:spLocks noGrp="1"/>
          </p:cNvSpPr>
          <p:nvPr>
            <p:ph type="dt" sz="half" idx="10"/>
          </p:nvPr>
        </p:nvSpPr>
        <p:spPr/>
        <p:txBody>
          <a:bodyPr/>
          <a:lstStyle>
            <a:lvl1pPr>
              <a:defRPr/>
            </a:lvl1pPr>
          </a:lstStyle>
          <a:p>
            <a:pPr>
              <a:defRPr/>
            </a:pPr>
            <a:fld id="{21EFCBF1-2B48-4C02-9EC2-5504022E85DC}" type="datetimeFigureOut">
              <a:rPr lang="en-US"/>
              <a:pPr>
                <a:defRPr/>
              </a:pPr>
              <a:t>1/27/2005</a:t>
            </a:fld>
            <a:endParaRPr lang="en-US"/>
          </a:p>
        </p:txBody>
      </p:sp>
      <p:sp>
        <p:nvSpPr>
          <p:cNvPr id="19" name="Footer Placeholder 7"/>
          <p:cNvSpPr>
            <a:spLocks noGrp="1"/>
          </p:cNvSpPr>
          <p:nvPr>
            <p:ph type="ftr" sz="quarter" idx="11"/>
          </p:nvPr>
        </p:nvSpPr>
        <p:spPr>
          <a:xfrm>
            <a:off x="406400" y="6410326"/>
            <a:ext cx="4775200" cy="365125"/>
          </a:xfrm>
        </p:spPr>
        <p:txBody>
          <a:bodyPr/>
          <a:lstStyle>
            <a:lvl1pPr>
              <a:defRPr/>
            </a:lvl1pPr>
          </a:lstStyle>
          <a:p>
            <a:pPr>
              <a:defRPr/>
            </a:pPr>
            <a:endParaRPr lang="en-US"/>
          </a:p>
        </p:txBody>
      </p:sp>
      <p:sp>
        <p:nvSpPr>
          <p:cNvPr id="20" name="Slide Number Placeholder 8"/>
          <p:cNvSpPr>
            <a:spLocks noGrp="1"/>
          </p:cNvSpPr>
          <p:nvPr>
            <p:ph type="sldNum" sz="quarter" idx="12"/>
          </p:nvPr>
        </p:nvSpPr>
        <p:spPr>
          <a:xfrm>
            <a:off x="5791200" y="1042989"/>
            <a:ext cx="609600" cy="441325"/>
          </a:xfrm>
        </p:spPr>
        <p:txBody>
          <a:bodyPr/>
          <a:lstStyle>
            <a:lvl1pPr>
              <a:defRPr/>
            </a:lvl1pPr>
          </a:lstStyle>
          <a:p>
            <a:pPr>
              <a:defRPr/>
            </a:pPr>
            <a:fld id="{2BC9B617-2C70-4B86-BD9F-5AE091BA5AAE}" type="slidenum">
              <a:rPr lang="en-US"/>
              <a:pPr>
                <a:defRPr/>
              </a:pPr>
              <a:t>‹#›</a:t>
            </a:fld>
            <a:endParaRPr lang="en-US"/>
          </a:p>
        </p:txBody>
      </p:sp>
    </p:spTree>
    <p:extLst>
      <p:ext uri="{BB962C8B-B14F-4D97-AF65-F5344CB8AC3E}">
        <p14:creationId xmlns="" xmlns:p14="http://schemas.microsoft.com/office/powerpoint/2010/main" val="144553335"/>
      </p:ext>
    </p:extLst>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8A7DC06F-A8CD-4CA3-8519-6B1E161903CD}" type="datetimeFigureOut">
              <a:rPr lang="en-US"/>
              <a:pPr>
                <a:defRPr/>
              </a:pPr>
              <a:t>1/27/2005</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5791200" y="1036639"/>
            <a:ext cx="609600" cy="441325"/>
          </a:xfrm>
        </p:spPr>
        <p:txBody>
          <a:bodyPr/>
          <a:lstStyle>
            <a:lvl1pPr>
              <a:defRPr/>
            </a:lvl1pPr>
          </a:lstStyle>
          <a:p>
            <a:pPr>
              <a:defRPr/>
            </a:pPr>
            <a:fld id="{9F29BDF4-C2C1-427E-BDB9-540E57059BA2}" type="slidenum">
              <a:rPr lang="en-US"/>
              <a:pPr>
                <a:defRPr/>
              </a:pPr>
              <a:t>‹#›</a:t>
            </a:fld>
            <a:endParaRPr lang="en-US"/>
          </a:p>
        </p:txBody>
      </p:sp>
    </p:spTree>
    <p:extLst>
      <p:ext uri="{BB962C8B-B14F-4D97-AF65-F5344CB8AC3E}">
        <p14:creationId xmlns="" xmlns:p14="http://schemas.microsoft.com/office/powerpoint/2010/main" val="340474942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9"/>
          <p:cNvSpPr>
            <a:spLocks noChangeArrowheads="1"/>
          </p:cNvSpPr>
          <p:nvPr/>
        </p:nvSpPr>
        <p:spPr bwMode="white">
          <a:xfrm>
            <a:off x="0" y="6705600"/>
            <a:ext cx="12192000" cy="152400"/>
          </a:xfrm>
          <a:prstGeom prst="rect">
            <a:avLst/>
          </a:prstGeom>
          <a:solidFill>
            <a:srgbClr val="FFFFFF"/>
          </a:solidFill>
          <a:ln>
            <a:noFill/>
          </a:ln>
          <a:extLst>
            <a:ext uri="{91240B29-F687-4F45-9708-019B960494DF}">
              <a14:hiddenLine xmlns=""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defRPr/>
            </a:pPr>
            <a:endParaRPr lang="en-US" sz="1800" smtClean="0">
              <a:solidFill>
                <a:prstClr val="black"/>
              </a:solidFill>
            </a:endParaRPr>
          </a:p>
        </p:txBody>
      </p:sp>
      <p:sp>
        <p:nvSpPr>
          <p:cNvPr id="3" name="Rectangle 20"/>
          <p:cNvSpPr>
            <a:spLocks noChangeArrowheads="1"/>
          </p:cNvSpPr>
          <p:nvPr/>
        </p:nvSpPr>
        <p:spPr bwMode="white">
          <a:xfrm>
            <a:off x="0" y="1"/>
            <a:ext cx="12192000" cy="155575"/>
          </a:xfrm>
          <a:prstGeom prst="rect">
            <a:avLst/>
          </a:prstGeom>
          <a:solidFill>
            <a:srgbClr val="FFFFFF"/>
          </a:solidFill>
          <a:ln>
            <a:noFill/>
          </a:ln>
          <a:extLst>
            <a:ext uri="{91240B29-F687-4F45-9708-019B960494DF}">
              <a14:hiddenLine xmlns=""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defRPr/>
            </a:pPr>
            <a:endParaRPr lang="en-US" sz="1800" smtClean="0">
              <a:solidFill>
                <a:prstClr val="black"/>
              </a:solidFill>
            </a:endParaRPr>
          </a:p>
        </p:txBody>
      </p:sp>
      <p:sp>
        <p:nvSpPr>
          <p:cNvPr id="4" name="Rectangle 21"/>
          <p:cNvSpPr>
            <a:spLocks noChangeArrowheads="1"/>
          </p:cNvSpPr>
          <p:nvPr/>
        </p:nvSpPr>
        <p:spPr bwMode="white">
          <a:xfrm>
            <a:off x="11988800" y="0"/>
            <a:ext cx="203200" cy="6858000"/>
          </a:xfrm>
          <a:prstGeom prst="rect">
            <a:avLst/>
          </a:prstGeom>
          <a:solidFill>
            <a:srgbClr val="FFFFFF"/>
          </a:solidFill>
          <a:ln>
            <a:noFill/>
          </a:ln>
          <a:extLst>
            <a:ext uri="{91240B29-F687-4F45-9708-019B960494DF}">
              <a14:hiddenLine xmlns=""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defRPr/>
            </a:pPr>
            <a:endParaRPr lang="en-US" sz="1800" smtClean="0">
              <a:solidFill>
                <a:prstClr val="black"/>
              </a:solidFill>
            </a:endParaRPr>
          </a:p>
        </p:txBody>
      </p:sp>
      <p:sp>
        <p:nvSpPr>
          <p:cNvPr id="5" name="Rectangle 23"/>
          <p:cNvSpPr>
            <a:spLocks noChangeArrowheads="1"/>
          </p:cNvSpPr>
          <p:nvPr/>
        </p:nvSpPr>
        <p:spPr bwMode="white">
          <a:xfrm>
            <a:off x="0" y="0"/>
            <a:ext cx="203200" cy="6858000"/>
          </a:xfrm>
          <a:prstGeom prst="rect">
            <a:avLst/>
          </a:prstGeom>
          <a:solidFill>
            <a:srgbClr val="FFFFFF"/>
          </a:solidFill>
          <a:ln>
            <a:noFill/>
          </a:ln>
          <a:extLst>
            <a:ext uri="{91240B29-F687-4F45-9708-019B960494DF}">
              <a14:hiddenLine xmlns=""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defRPr/>
            </a:pPr>
            <a:endParaRPr lang="en-US" sz="1800" smtClean="0">
              <a:solidFill>
                <a:prstClr val="black"/>
              </a:solidFill>
            </a:endParaRPr>
          </a:p>
        </p:txBody>
      </p:sp>
      <p:sp>
        <p:nvSpPr>
          <p:cNvPr id="6" name="Rectangle 5"/>
          <p:cNvSpPr>
            <a:spLocks noChangeArrowheads="1"/>
          </p:cNvSpPr>
          <p:nvPr/>
        </p:nvSpPr>
        <p:spPr bwMode="auto">
          <a:xfrm>
            <a:off x="194734" y="6391276"/>
            <a:ext cx="11777133"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base">
              <a:spcBef>
                <a:spcPct val="0"/>
              </a:spcBef>
              <a:spcAft>
                <a:spcPct val="0"/>
              </a:spcAft>
              <a:defRPr/>
            </a:pPr>
            <a:endParaRPr lang="en-US" sz="1800">
              <a:solidFill>
                <a:prstClr val="black"/>
              </a:solidFill>
              <a:latin typeface="Arial" charset="0"/>
              <a:cs typeface="Arial" charset="0"/>
            </a:endParaRPr>
          </a:p>
        </p:txBody>
      </p:sp>
      <p:sp>
        <p:nvSpPr>
          <p:cNvPr id="7" name="Rectangle 6"/>
          <p:cNvSpPr>
            <a:spLocks noChangeArrowheads="1"/>
          </p:cNvSpPr>
          <p:nvPr/>
        </p:nvSpPr>
        <p:spPr bwMode="auto">
          <a:xfrm>
            <a:off x="203200" y="158750"/>
            <a:ext cx="1177713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base">
              <a:spcBef>
                <a:spcPct val="0"/>
              </a:spcBef>
              <a:spcAft>
                <a:spcPct val="0"/>
              </a:spcAft>
              <a:defRPr/>
            </a:pPr>
            <a:endParaRPr lang="en-US" sz="1800" dirty="0">
              <a:solidFill>
                <a:prstClr val="black"/>
              </a:solidFill>
              <a:latin typeface="Arial" charset="0"/>
              <a:cs typeface="Arial" charset="0"/>
            </a:endParaRPr>
          </a:p>
        </p:txBody>
      </p:sp>
      <p:sp>
        <p:nvSpPr>
          <p:cNvPr id="8" name="Date Placeholder 1"/>
          <p:cNvSpPr>
            <a:spLocks noGrp="1"/>
          </p:cNvSpPr>
          <p:nvPr>
            <p:ph type="dt" sz="half" idx="10"/>
          </p:nvPr>
        </p:nvSpPr>
        <p:spPr/>
        <p:txBody>
          <a:bodyPr/>
          <a:lstStyle>
            <a:lvl1pPr>
              <a:defRPr/>
            </a:lvl1pPr>
          </a:lstStyle>
          <a:p>
            <a:pPr>
              <a:defRPr/>
            </a:pPr>
            <a:fld id="{16C8F389-DAA3-439E-A5CB-A08CAEE91D78}" type="datetimeFigureOut">
              <a:rPr lang="en-US"/>
              <a:pPr>
                <a:defRPr/>
              </a:pPr>
              <a:t>1/27/2005</a:t>
            </a:fld>
            <a:endParaRPr lang="en-US"/>
          </a:p>
        </p:txBody>
      </p:sp>
      <p:sp>
        <p:nvSpPr>
          <p:cNvPr id="9" name="Footer Placeholder 2"/>
          <p:cNvSpPr>
            <a:spLocks noGrp="1"/>
          </p:cNvSpPr>
          <p:nvPr>
            <p:ph type="ftr" sz="quarter" idx="11"/>
          </p:nvPr>
        </p:nvSpPr>
        <p:spPr/>
        <p:txBody>
          <a:bodyPr/>
          <a:lstStyle>
            <a:lvl1pPr>
              <a:defRPr/>
            </a:lvl1pPr>
          </a:lstStyle>
          <a:p>
            <a:pPr>
              <a:defRPr/>
            </a:pPr>
            <a:endParaRPr lang="en-US"/>
          </a:p>
        </p:txBody>
      </p:sp>
      <p:sp>
        <p:nvSpPr>
          <p:cNvPr id="10" name="Slide Number Placeholder 3"/>
          <p:cNvSpPr>
            <a:spLocks noGrp="1"/>
          </p:cNvSpPr>
          <p:nvPr>
            <p:ph type="sldNum" sz="quarter" idx="12"/>
          </p:nvPr>
        </p:nvSpPr>
        <p:spPr>
          <a:xfrm>
            <a:off x="5689600" y="6324601"/>
            <a:ext cx="812800" cy="441325"/>
          </a:xfrm>
        </p:spPr>
        <p:txBody>
          <a:bodyPr/>
          <a:lstStyle>
            <a:lvl1pPr>
              <a:defRPr>
                <a:solidFill>
                  <a:srgbClr val="FFFFFF"/>
                </a:solidFill>
              </a:defRPr>
            </a:lvl1pPr>
          </a:lstStyle>
          <a:p>
            <a:pPr>
              <a:defRPr/>
            </a:pPr>
            <a:fld id="{3D3E4EF8-D0AC-4F99-AA50-ADAF2AEA20D1}" type="slidenum">
              <a:rPr lang="en-US"/>
              <a:pPr>
                <a:defRPr/>
              </a:pPr>
              <a:t>‹#›</a:t>
            </a:fld>
            <a:endParaRPr lang="en-US"/>
          </a:p>
        </p:txBody>
      </p:sp>
    </p:spTree>
    <p:extLst>
      <p:ext uri="{BB962C8B-B14F-4D97-AF65-F5344CB8AC3E}">
        <p14:creationId xmlns="" xmlns:p14="http://schemas.microsoft.com/office/powerpoint/2010/main" val="365971737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p:cNvSpPr>
            <a:spLocks noChangeArrowheads="1"/>
          </p:cNvSpPr>
          <p:nvPr/>
        </p:nvSpPr>
        <p:spPr bwMode="auto">
          <a:xfrm>
            <a:off x="203200" y="152400"/>
            <a:ext cx="11777133" cy="30480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base">
              <a:spcBef>
                <a:spcPct val="0"/>
              </a:spcBef>
              <a:spcAft>
                <a:spcPct val="0"/>
              </a:spcAft>
              <a:defRPr/>
            </a:pPr>
            <a:endParaRPr lang="en-US" sz="1800">
              <a:solidFill>
                <a:prstClr val="black"/>
              </a:solidFill>
              <a:latin typeface="Arial" charset="0"/>
              <a:cs typeface="Arial" charset="0"/>
            </a:endParaRPr>
          </a:p>
        </p:txBody>
      </p:sp>
      <p:sp>
        <p:nvSpPr>
          <p:cNvPr id="6" name="Rectangle 20"/>
          <p:cNvSpPr>
            <a:spLocks noChangeArrowheads="1"/>
          </p:cNvSpPr>
          <p:nvPr/>
        </p:nvSpPr>
        <p:spPr bwMode="white">
          <a:xfrm>
            <a:off x="0" y="6705600"/>
            <a:ext cx="12192000" cy="152400"/>
          </a:xfrm>
          <a:prstGeom prst="rect">
            <a:avLst/>
          </a:prstGeom>
          <a:solidFill>
            <a:srgbClr val="FFFFFF"/>
          </a:solidFill>
          <a:ln>
            <a:noFill/>
          </a:ln>
          <a:extLst>
            <a:ext uri="{91240B29-F687-4F45-9708-019B960494DF}">
              <a14:hiddenLine xmlns=""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defRPr/>
            </a:pPr>
            <a:endParaRPr lang="en-US" sz="1800" smtClean="0">
              <a:solidFill>
                <a:prstClr val="black"/>
              </a:solidFill>
            </a:endParaRPr>
          </a:p>
        </p:txBody>
      </p:sp>
      <p:sp>
        <p:nvSpPr>
          <p:cNvPr id="7" name="Rectangle 21"/>
          <p:cNvSpPr>
            <a:spLocks noChangeArrowheads="1"/>
          </p:cNvSpPr>
          <p:nvPr/>
        </p:nvSpPr>
        <p:spPr bwMode="white">
          <a:xfrm>
            <a:off x="11988800" y="0"/>
            <a:ext cx="203200" cy="6858000"/>
          </a:xfrm>
          <a:prstGeom prst="rect">
            <a:avLst/>
          </a:prstGeom>
          <a:solidFill>
            <a:srgbClr val="FFFFFF"/>
          </a:solidFill>
          <a:ln>
            <a:noFill/>
          </a:ln>
          <a:extLst>
            <a:ext uri="{91240B29-F687-4F45-9708-019B960494DF}">
              <a14:hiddenLine xmlns=""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defRPr/>
            </a:pPr>
            <a:endParaRPr lang="en-US" sz="1800" smtClean="0">
              <a:solidFill>
                <a:prstClr val="black"/>
              </a:solidFill>
            </a:endParaRPr>
          </a:p>
        </p:txBody>
      </p:sp>
      <p:sp>
        <p:nvSpPr>
          <p:cNvPr id="8" name="Rectangle 23"/>
          <p:cNvSpPr>
            <a:spLocks noChangeArrowheads="1"/>
          </p:cNvSpPr>
          <p:nvPr/>
        </p:nvSpPr>
        <p:spPr bwMode="white">
          <a:xfrm>
            <a:off x="0" y="1"/>
            <a:ext cx="12192000" cy="119063"/>
          </a:xfrm>
          <a:prstGeom prst="rect">
            <a:avLst/>
          </a:prstGeom>
          <a:solidFill>
            <a:srgbClr val="FFFFFF"/>
          </a:solidFill>
          <a:ln>
            <a:noFill/>
          </a:ln>
          <a:extLst>
            <a:ext uri="{91240B29-F687-4F45-9708-019B960494DF}">
              <a14:hiddenLine xmlns=""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defRPr/>
            </a:pPr>
            <a:endParaRPr lang="en-US" sz="1800" smtClean="0">
              <a:solidFill>
                <a:prstClr val="black"/>
              </a:solidFill>
            </a:endParaRPr>
          </a:p>
        </p:txBody>
      </p:sp>
      <p:sp>
        <p:nvSpPr>
          <p:cNvPr id="9" name="Rectangle 24"/>
          <p:cNvSpPr>
            <a:spLocks noChangeArrowheads="1"/>
          </p:cNvSpPr>
          <p:nvPr/>
        </p:nvSpPr>
        <p:spPr bwMode="white">
          <a:xfrm>
            <a:off x="0" y="0"/>
            <a:ext cx="203200" cy="6858000"/>
          </a:xfrm>
          <a:prstGeom prst="rect">
            <a:avLst/>
          </a:prstGeom>
          <a:solidFill>
            <a:srgbClr val="FFFFFF"/>
          </a:solidFill>
          <a:ln>
            <a:noFill/>
          </a:ln>
          <a:extLst>
            <a:ext uri="{91240B29-F687-4F45-9708-019B960494DF}">
              <a14:hiddenLine xmlns=""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defRPr/>
            </a:pPr>
            <a:endParaRPr lang="en-US" sz="1800" smtClean="0">
              <a:solidFill>
                <a:prstClr val="black"/>
              </a:solidFill>
            </a:endParaRPr>
          </a:p>
        </p:txBody>
      </p:sp>
      <p:sp>
        <p:nvSpPr>
          <p:cNvPr id="10" name="Rectangle 9"/>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1800">
              <a:solidFill>
                <a:prstClr val="white"/>
              </a:solidFill>
            </a:endParaRPr>
          </a:p>
        </p:txBody>
      </p:sp>
      <p:sp>
        <p:nvSpPr>
          <p:cNvPr id="11" name="Rectangle 10"/>
          <p:cNvSpPr>
            <a:spLocks noChangeArrowheads="1"/>
          </p:cNvSpPr>
          <p:nvPr/>
        </p:nvSpPr>
        <p:spPr bwMode="auto">
          <a:xfrm>
            <a:off x="203200" y="152400"/>
            <a:ext cx="1177713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base">
              <a:spcBef>
                <a:spcPct val="0"/>
              </a:spcBef>
              <a:spcAft>
                <a:spcPct val="0"/>
              </a:spcAft>
              <a:defRPr/>
            </a:pPr>
            <a:endParaRPr lang="en-US" sz="1800" dirty="0">
              <a:solidFill>
                <a:prstClr val="black"/>
              </a:solidFill>
              <a:latin typeface="Arial" charset="0"/>
              <a:cs typeface="Arial" charset="0"/>
            </a:endParaRPr>
          </a:p>
        </p:txBody>
      </p:sp>
      <p:sp>
        <p:nvSpPr>
          <p:cNvPr id="12" name="Straight Connector 11"/>
          <p:cNvSpPr>
            <a:spLocks noChangeShapeType="1"/>
          </p:cNvSpPr>
          <p:nvPr/>
        </p:nvSpPr>
        <p:spPr bwMode="auto">
          <a:xfrm>
            <a:off x="203200" y="533400"/>
            <a:ext cx="11777133"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base">
              <a:spcBef>
                <a:spcPct val="0"/>
              </a:spcBef>
              <a:spcAft>
                <a:spcPct val="0"/>
              </a:spcAft>
              <a:defRPr/>
            </a:pPr>
            <a:endParaRPr lang="en-US" sz="1800">
              <a:solidFill>
                <a:prstClr val="black"/>
              </a:solidFill>
              <a:latin typeface="Arial" charset="0"/>
              <a:cs typeface="Arial" charset="0"/>
            </a:endParaRPr>
          </a:p>
        </p:txBody>
      </p:sp>
      <p:sp>
        <p:nvSpPr>
          <p:cNvPr id="13" name="Oval 12"/>
          <p:cNvSpPr/>
          <p:nvPr/>
        </p:nvSpPr>
        <p:spPr>
          <a:xfrm>
            <a:off x="1727200" y="228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1800">
              <a:solidFill>
                <a:prstClr val="white"/>
              </a:solidFill>
            </a:endParaRPr>
          </a:p>
        </p:txBody>
      </p:sp>
      <p:sp>
        <p:nvSpPr>
          <p:cNvPr id="14" name="Oval 13"/>
          <p:cNvSpPr/>
          <p:nvPr/>
        </p:nvSpPr>
        <p:spPr>
          <a:xfrm>
            <a:off x="1854200" y="323850"/>
            <a:ext cx="5588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1800">
              <a:solidFill>
                <a:prstClr val="white"/>
              </a:solidFill>
            </a:endParaRPr>
          </a:p>
        </p:txBody>
      </p:sp>
      <p:sp>
        <p:nvSpPr>
          <p:cNvPr id="15" name="Rectangle 14"/>
          <p:cNvSpPr>
            <a:spLocks noChangeArrowheads="1"/>
          </p:cNvSpPr>
          <p:nvPr/>
        </p:nvSpPr>
        <p:spPr bwMode="auto">
          <a:xfrm>
            <a:off x="198967" y="6388101"/>
            <a:ext cx="11777133"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base">
              <a:spcBef>
                <a:spcPct val="0"/>
              </a:spcBef>
              <a:spcAft>
                <a:spcPct val="0"/>
              </a:spcAft>
              <a:defRPr/>
            </a:pPr>
            <a:endParaRPr lang="en-US" sz="1800">
              <a:solidFill>
                <a:prstClr val="black"/>
              </a:solidFill>
              <a:latin typeface="Arial" charset="0"/>
              <a:cs typeface="Arial" charset="0"/>
            </a:endParaRPr>
          </a:p>
        </p:txBody>
      </p:sp>
      <p:sp>
        <p:nvSpPr>
          <p:cNvPr id="2" name="Title 1"/>
          <p:cNvSpPr>
            <a:spLocks noGrp="1"/>
          </p:cNvSpPr>
          <p:nvPr>
            <p:ph type="title"/>
          </p:nvPr>
        </p:nvSpPr>
        <p:spPr>
          <a:xfrm>
            <a:off x="508000" y="914400"/>
            <a:ext cx="3149600" cy="990600"/>
          </a:xfrm>
        </p:spPr>
        <p:txBody>
          <a:bodyPr>
            <a:noAutofit/>
          </a:bodyPr>
          <a:lstStyle>
            <a:lvl1pPr algn="l">
              <a:buNone/>
              <a:defRPr sz="2200" b="1">
                <a:solidFill>
                  <a:srgbClr val="FFFFFF"/>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508000" y="1981201"/>
            <a:ext cx="31496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20" name="Content Placeholder 19"/>
          <p:cNvSpPr>
            <a:spLocks noGrp="1"/>
          </p:cNvSpPr>
          <p:nvPr>
            <p:ph sz="quarter" idx="1"/>
          </p:nvPr>
        </p:nvSpPr>
        <p:spPr>
          <a:xfrm>
            <a:off x="4165600" y="685800"/>
            <a:ext cx="7518400" cy="5410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Slide Number Placeholder 6"/>
          <p:cNvSpPr>
            <a:spLocks noGrp="1"/>
          </p:cNvSpPr>
          <p:nvPr>
            <p:ph type="sldNum" sz="quarter" idx="10"/>
          </p:nvPr>
        </p:nvSpPr>
        <p:spPr>
          <a:xfrm>
            <a:off x="1828800" y="312739"/>
            <a:ext cx="609600" cy="441325"/>
          </a:xfrm>
        </p:spPr>
        <p:txBody>
          <a:bodyPr/>
          <a:lstStyle>
            <a:lvl1pPr>
              <a:defRPr/>
            </a:lvl1pPr>
          </a:lstStyle>
          <a:p>
            <a:pPr>
              <a:defRPr/>
            </a:pPr>
            <a:fld id="{18249833-0EC2-4C25-9144-AC648DD66D7C}" type="slidenum">
              <a:rPr lang="en-US"/>
              <a:pPr>
                <a:defRPr/>
              </a:pPr>
              <a:t>‹#›</a:t>
            </a:fld>
            <a:endParaRPr lang="en-US"/>
          </a:p>
        </p:txBody>
      </p:sp>
      <p:sp>
        <p:nvSpPr>
          <p:cNvPr id="17" name="Date Placeholder 4"/>
          <p:cNvSpPr>
            <a:spLocks noGrp="1"/>
          </p:cNvSpPr>
          <p:nvPr>
            <p:ph type="dt" sz="half" idx="11"/>
          </p:nvPr>
        </p:nvSpPr>
        <p:spPr/>
        <p:txBody>
          <a:bodyPr/>
          <a:lstStyle>
            <a:lvl1pPr>
              <a:defRPr/>
            </a:lvl1pPr>
          </a:lstStyle>
          <a:p>
            <a:pPr>
              <a:defRPr/>
            </a:pPr>
            <a:fld id="{494D06EA-33DF-420A-8314-602326415A14}" type="datetimeFigureOut">
              <a:rPr lang="en-US"/>
              <a:pPr>
                <a:defRPr/>
              </a:pPr>
              <a:t>1/27/2005</a:t>
            </a:fld>
            <a:endParaRPr lang="en-US"/>
          </a:p>
        </p:txBody>
      </p:sp>
      <p:sp>
        <p:nvSpPr>
          <p:cNvPr id="18" name="Footer Placeholder 5"/>
          <p:cNvSpPr>
            <a:spLocks noGrp="1"/>
          </p:cNvSpPr>
          <p:nvPr>
            <p:ph type="ftr" sz="quarter" idx="12"/>
          </p:nvPr>
        </p:nvSpPr>
        <p:spPr>
          <a:xfrm>
            <a:off x="402168" y="6410326"/>
            <a:ext cx="4510617" cy="366713"/>
          </a:xfrm>
        </p:spPr>
        <p:txBody>
          <a:bodyPr/>
          <a:lstStyle>
            <a:lvl1pPr>
              <a:defRPr/>
            </a:lvl1pPr>
          </a:lstStyle>
          <a:p>
            <a:pPr>
              <a:defRPr/>
            </a:pPr>
            <a:endParaRPr lang="en-US"/>
          </a:p>
        </p:txBody>
      </p:sp>
    </p:spTree>
    <p:extLst>
      <p:ext uri="{BB962C8B-B14F-4D97-AF65-F5344CB8AC3E}">
        <p14:creationId xmlns="" xmlns:p14="http://schemas.microsoft.com/office/powerpoint/2010/main" val="556689630"/>
      </p:ext>
    </p:extLst>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203200" y="533400"/>
            <a:ext cx="11777133"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base">
              <a:spcBef>
                <a:spcPct val="0"/>
              </a:spcBef>
              <a:spcAft>
                <a:spcPct val="0"/>
              </a:spcAft>
              <a:defRPr/>
            </a:pPr>
            <a:endParaRPr lang="en-US" sz="1800">
              <a:solidFill>
                <a:prstClr val="black"/>
              </a:solidFill>
              <a:latin typeface="Arial" charset="0"/>
              <a:cs typeface="Arial" charset="0"/>
            </a:endParaRPr>
          </a:p>
        </p:txBody>
      </p:sp>
      <p:sp>
        <p:nvSpPr>
          <p:cNvPr id="6" name="Rectangle 20"/>
          <p:cNvSpPr>
            <a:spLocks noChangeArrowheads="1"/>
          </p:cNvSpPr>
          <p:nvPr/>
        </p:nvSpPr>
        <p:spPr bwMode="white">
          <a:xfrm>
            <a:off x="0" y="6705600"/>
            <a:ext cx="12192000" cy="152400"/>
          </a:xfrm>
          <a:prstGeom prst="rect">
            <a:avLst/>
          </a:prstGeom>
          <a:solidFill>
            <a:srgbClr val="FFFFFF"/>
          </a:solidFill>
          <a:ln>
            <a:noFill/>
          </a:ln>
          <a:extLst>
            <a:ext uri="{91240B29-F687-4F45-9708-019B960494DF}">
              <a14:hiddenLine xmlns=""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defRPr/>
            </a:pPr>
            <a:endParaRPr lang="en-US" sz="1800" smtClean="0">
              <a:solidFill>
                <a:prstClr val="black"/>
              </a:solidFill>
            </a:endParaRPr>
          </a:p>
        </p:txBody>
      </p:sp>
      <p:sp>
        <p:nvSpPr>
          <p:cNvPr id="7" name="Rectangle 21"/>
          <p:cNvSpPr>
            <a:spLocks noChangeArrowheads="1"/>
          </p:cNvSpPr>
          <p:nvPr/>
        </p:nvSpPr>
        <p:spPr bwMode="white">
          <a:xfrm>
            <a:off x="11988800" y="0"/>
            <a:ext cx="203200" cy="6858000"/>
          </a:xfrm>
          <a:prstGeom prst="rect">
            <a:avLst/>
          </a:prstGeom>
          <a:solidFill>
            <a:srgbClr val="FFFFFF"/>
          </a:solidFill>
          <a:ln>
            <a:noFill/>
          </a:ln>
          <a:extLst>
            <a:ext uri="{91240B29-F687-4F45-9708-019B960494DF}">
              <a14:hiddenLine xmlns=""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defRPr/>
            </a:pPr>
            <a:endParaRPr lang="en-US" sz="1800" smtClean="0">
              <a:solidFill>
                <a:prstClr val="black"/>
              </a:solidFill>
            </a:endParaRPr>
          </a:p>
        </p:txBody>
      </p:sp>
      <p:sp>
        <p:nvSpPr>
          <p:cNvPr id="8" name="Rectangle 23"/>
          <p:cNvSpPr>
            <a:spLocks noChangeArrowheads="1"/>
          </p:cNvSpPr>
          <p:nvPr/>
        </p:nvSpPr>
        <p:spPr bwMode="white">
          <a:xfrm>
            <a:off x="0" y="0"/>
            <a:ext cx="12192000" cy="152400"/>
          </a:xfrm>
          <a:prstGeom prst="rect">
            <a:avLst/>
          </a:prstGeom>
          <a:solidFill>
            <a:srgbClr val="FFFFFF"/>
          </a:solidFill>
          <a:ln>
            <a:noFill/>
          </a:ln>
          <a:extLst>
            <a:ext uri="{91240B29-F687-4F45-9708-019B960494DF}">
              <a14:hiddenLine xmlns=""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defRPr/>
            </a:pPr>
            <a:endParaRPr lang="en-US" sz="1800" smtClean="0">
              <a:solidFill>
                <a:prstClr val="black"/>
              </a:solidFill>
            </a:endParaRPr>
          </a:p>
        </p:txBody>
      </p:sp>
      <p:sp>
        <p:nvSpPr>
          <p:cNvPr id="9" name="Rectangle 24"/>
          <p:cNvSpPr>
            <a:spLocks noChangeArrowheads="1"/>
          </p:cNvSpPr>
          <p:nvPr/>
        </p:nvSpPr>
        <p:spPr bwMode="white">
          <a:xfrm>
            <a:off x="0" y="0"/>
            <a:ext cx="203200" cy="6858000"/>
          </a:xfrm>
          <a:prstGeom prst="rect">
            <a:avLst/>
          </a:prstGeom>
          <a:solidFill>
            <a:srgbClr val="FFFFFF"/>
          </a:solidFill>
          <a:ln>
            <a:noFill/>
          </a:ln>
          <a:extLst>
            <a:ext uri="{91240B29-F687-4F45-9708-019B960494DF}">
              <a14:hiddenLine xmlns=""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defRPr/>
            </a:pPr>
            <a:endParaRPr lang="en-US" sz="1800" smtClean="0">
              <a:solidFill>
                <a:prstClr val="black"/>
              </a:solidFill>
            </a:endParaRPr>
          </a:p>
        </p:txBody>
      </p:sp>
      <p:sp>
        <p:nvSpPr>
          <p:cNvPr id="10" name="Rectangle 9"/>
          <p:cNvSpPr>
            <a:spLocks noChangeArrowheads="1"/>
          </p:cNvSpPr>
          <p:nvPr/>
        </p:nvSpPr>
        <p:spPr bwMode="auto">
          <a:xfrm>
            <a:off x="203200" y="152401"/>
            <a:ext cx="11777133" cy="301625"/>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base">
              <a:spcBef>
                <a:spcPct val="0"/>
              </a:spcBef>
              <a:spcAft>
                <a:spcPct val="0"/>
              </a:spcAft>
              <a:defRPr/>
            </a:pPr>
            <a:endParaRPr lang="en-US" sz="1800">
              <a:solidFill>
                <a:prstClr val="black"/>
              </a:solidFill>
              <a:latin typeface="Arial" charset="0"/>
              <a:cs typeface="Arial" charset="0"/>
            </a:endParaRPr>
          </a:p>
        </p:txBody>
      </p:sp>
      <p:sp>
        <p:nvSpPr>
          <p:cNvPr id="11" name="Rectangle 10"/>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1800">
              <a:solidFill>
                <a:prstClr val="white"/>
              </a:solidFill>
            </a:endParaRPr>
          </a:p>
        </p:txBody>
      </p:sp>
      <p:sp>
        <p:nvSpPr>
          <p:cNvPr id="12" name="Rectangle 11"/>
          <p:cNvSpPr>
            <a:spLocks noChangeArrowheads="1"/>
          </p:cNvSpPr>
          <p:nvPr/>
        </p:nvSpPr>
        <p:spPr bwMode="auto">
          <a:xfrm>
            <a:off x="203200" y="155575"/>
            <a:ext cx="1177713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base">
              <a:spcBef>
                <a:spcPct val="0"/>
              </a:spcBef>
              <a:spcAft>
                <a:spcPct val="0"/>
              </a:spcAft>
              <a:defRPr/>
            </a:pPr>
            <a:endParaRPr lang="en-US" sz="1800" dirty="0">
              <a:solidFill>
                <a:prstClr val="black"/>
              </a:solidFill>
              <a:latin typeface="Arial" charset="0"/>
              <a:cs typeface="Arial" charset="0"/>
            </a:endParaRPr>
          </a:p>
        </p:txBody>
      </p:sp>
      <p:sp>
        <p:nvSpPr>
          <p:cNvPr id="13" name="Oval 12"/>
          <p:cNvSpPr/>
          <p:nvPr/>
        </p:nvSpPr>
        <p:spPr>
          <a:xfrm>
            <a:off x="1727200" y="228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1800">
              <a:solidFill>
                <a:prstClr val="white"/>
              </a:solidFill>
            </a:endParaRPr>
          </a:p>
        </p:txBody>
      </p:sp>
      <p:sp>
        <p:nvSpPr>
          <p:cNvPr id="14" name="Oval 13"/>
          <p:cNvSpPr/>
          <p:nvPr/>
        </p:nvSpPr>
        <p:spPr>
          <a:xfrm>
            <a:off x="1854200" y="323850"/>
            <a:ext cx="5588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1800">
              <a:solidFill>
                <a:prstClr val="white"/>
              </a:solidFill>
            </a:endParaRPr>
          </a:p>
        </p:txBody>
      </p:sp>
      <p:sp>
        <p:nvSpPr>
          <p:cNvPr id="15" name="Rectangle 14"/>
          <p:cNvSpPr>
            <a:spLocks noChangeArrowheads="1"/>
          </p:cNvSpPr>
          <p:nvPr/>
        </p:nvSpPr>
        <p:spPr bwMode="auto">
          <a:xfrm>
            <a:off x="198967" y="6388101"/>
            <a:ext cx="11777133"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base">
              <a:spcBef>
                <a:spcPct val="0"/>
              </a:spcBef>
              <a:spcAft>
                <a:spcPct val="0"/>
              </a:spcAft>
              <a:defRPr/>
            </a:pPr>
            <a:endParaRPr lang="en-US" sz="1800">
              <a:solidFill>
                <a:prstClr val="black"/>
              </a:solidFill>
              <a:latin typeface="Arial" charset="0"/>
              <a:cs typeface="Arial" charset="0"/>
            </a:endParaRPr>
          </a:p>
        </p:txBody>
      </p:sp>
      <p:sp>
        <p:nvSpPr>
          <p:cNvPr id="2" name="Title 1"/>
          <p:cNvSpPr>
            <a:spLocks noGrp="1"/>
          </p:cNvSpPr>
          <p:nvPr>
            <p:ph type="title"/>
          </p:nvPr>
        </p:nvSpPr>
        <p:spPr>
          <a:xfrm>
            <a:off x="4000500" y="5029200"/>
            <a:ext cx="7823200" cy="1219200"/>
          </a:xfrm>
        </p:spPr>
        <p:txBody>
          <a:bodyPr anchor="t">
            <a:noAutofit/>
          </a:bodyPr>
          <a:lstStyle>
            <a:lvl1pPr algn="l">
              <a:buNone/>
              <a:defRPr sz="2400" b="1">
                <a:solidFill>
                  <a:schemeClr val="tx2"/>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4000500" y="609600"/>
            <a:ext cx="7823200" cy="4267200"/>
          </a:xfrm>
        </p:spPr>
        <p:txBody>
          <a:bodyPr>
            <a:normAutofit/>
          </a:bodyPr>
          <a:lstStyle>
            <a:lvl1pPr marL="0"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508000" y="990600"/>
            <a:ext cx="32512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16" name="Slide Number Placeholder 6"/>
          <p:cNvSpPr>
            <a:spLocks noGrp="1"/>
          </p:cNvSpPr>
          <p:nvPr>
            <p:ph type="sldNum" sz="quarter" idx="10"/>
          </p:nvPr>
        </p:nvSpPr>
        <p:spPr>
          <a:xfrm>
            <a:off x="1828800" y="312739"/>
            <a:ext cx="609600" cy="441325"/>
          </a:xfrm>
        </p:spPr>
        <p:txBody>
          <a:bodyPr/>
          <a:lstStyle>
            <a:lvl1pPr>
              <a:defRPr/>
            </a:lvl1pPr>
          </a:lstStyle>
          <a:p>
            <a:pPr>
              <a:defRPr/>
            </a:pPr>
            <a:fld id="{687E45F5-0E7E-4C5F-B007-7516A12AEE46}" type="slidenum">
              <a:rPr lang="en-US"/>
              <a:pPr>
                <a:defRPr/>
              </a:pPr>
              <a:t>‹#›</a:t>
            </a:fld>
            <a:endParaRPr lang="en-US"/>
          </a:p>
        </p:txBody>
      </p:sp>
      <p:sp>
        <p:nvSpPr>
          <p:cNvPr id="17" name="Date Placeholder 4"/>
          <p:cNvSpPr>
            <a:spLocks noGrp="1"/>
          </p:cNvSpPr>
          <p:nvPr>
            <p:ph type="dt" sz="half" idx="11"/>
          </p:nvPr>
        </p:nvSpPr>
        <p:spPr>
          <a:xfrm>
            <a:off x="7717367" y="6405564"/>
            <a:ext cx="4059767" cy="365125"/>
          </a:xfrm>
        </p:spPr>
        <p:txBody>
          <a:bodyPr/>
          <a:lstStyle>
            <a:lvl1pPr>
              <a:defRPr/>
            </a:lvl1pPr>
          </a:lstStyle>
          <a:p>
            <a:pPr>
              <a:defRPr/>
            </a:pPr>
            <a:fld id="{8429E667-F2A7-42CC-83BC-9BD1F442262A}" type="datetimeFigureOut">
              <a:rPr lang="en-US"/>
              <a:pPr>
                <a:defRPr/>
              </a:pPr>
              <a:t>1/27/2005</a:t>
            </a:fld>
            <a:endParaRPr lang="en-US"/>
          </a:p>
        </p:txBody>
      </p:sp>
      <p:sp>
        <p:nvSpPr>
          <p:cNvPr id="18" name="Footer Placeholder 5"/>
          <p:cNvSpPr>
            <a:spLocks noGrp="1"/>
          </p:cNvSpPr>
          <p:nvPr>
            <p:ph type="ftr" sz="quarter" idx="12"/>
          </p:nvPr>
        </p:nvSpPr>
        <p:spPr>
          <a:xfrm>
            <a:off x="402168" y="6410326"/>
            <a:ext cx="4779433" cy="366713"/>
          </a:xfrm>
        </p:spPr>
        <p:txBody>
          <a:bodyPr/>
          <a:lstStyle>
            <a:lvl1pPr>
              <a:defRPr/>
            </a:lvl1pPr>
          </a:lstStyle>
          <a:p>
            <a:pPr>
              <a:defRPr/>
            </a:pPr>
            <a:endParaRPr lang="en-US"/>
          </a:p>
        </p:txBody>
      </p:sp>
    </p:spTree>
    <p:extLst>
      <p:ext uri="{BB962C8B-B14F-4D97-AF65-F5344CB8AC3E}">
        <p14:creationId xmlns="" xmlns:p14="http://schemas.microsoft.com/office/powerpoint/2010/main" val="132625857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B8008ED-01BA-493D-8C8D-D0018902F859}" type="datetimeFigureOut">
              <a:rPr lang="en-US"/>
              <a:pPr>
                <a:defRPr/>
              </a:pPr>
              <a:t>1/27/2005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6BB7A8B-A3D0-40CD-B045-0294EE71719B}" type="slidenum">
              <a:rPr lang="en-US"/>
              <a:pPr>
                <a:defRPr/>
              </a:pPr>
              <a:t>‹#›</a:t>
            </a:fld>
            <a:endParaRPr lang="en-US"/>
          </a:p>
        </p:txBody>
      </p:sp>
    </p:spTree>
    <p:extLst>
      <p:ext uri="{BB962C8B-B14F-4D97-AF65-F5344CB8AC3E}">
        <p14:creationId xmlns="" xmlns:p14="http://schemas.microsoft.com/office/powerpoint/2010/main" val="2836748543"/>
      </p:ext>
    </p:extLst>
  </p:cSld>
  <p:clrMapOvr>
    <a:overrideClrMapping bg1="lt1" tx1="dk1" bg2="lt2" tx2="dk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4" name="Rectangle 19"/>
          <p:cNvSpPr>
            <a:spLocks noChangeArrowheads="1"/>
          </p:cNvSpPr>
          <p:nvPr/>
        </p:nvSpPr>
        <p:spPr bwMode="white">
          <a:xfrm>
            <a:off x="0" y="6705600"/>
            <a:ext cx="12192000" cy="152400"/>
          </a:xfrm>
          <a:prstGeom prst="rect">
            <a:avLst/>
          </a:prstGeom>
          <a:solidFill>
            <a:srgbClr val="FFFFFF"/>
          </a:solidFill>
          <a:ln>
            <a:noFill/>
          </a:ln>
          <a:extLst>
            <a:ext uri="{91240B29-F687-4F45-9708-019B960494DF}">
              <a14:hiddenLine xmlns=""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defRPr/>
            </a:pPr>
            <a:endParaRPr lang="en-US" sz="1800" smtClean="0">
              <a:solidFill>
                <a:prstClr val="black"/>
              </a:solidFill>
            </a:endParaRPr>
          </a:p>
        </p:txBody>
      </p:sp>
      <p:sp>
        <p:nvSpPr>
          <p:cNvPr id="5" name="Rectangle 20"/>
          <p:cNvSpPr>
            <a:spLocks noChangeArrowheads="1"/>
          </p:cNvSpPr>
          <p:nvPr/>
        </p:nvSpPr>
        <p:spPr bwMode="white">
          <a:xfrm>
            <a:off x="9347200" y="0"/>
            <a:ext cx="2844800" cy="6858000"/>
          </a:xfrm>
          <a:prstGeom prst="rect">
            <a:avLst/>
          </a:prstGeom>
          <a:solidFill>
            <a:srgbClr val="FFFFFF"/>
          </a:solidFill>
          <a:ln>
            <a:noFill/>
          </a:ln>
          <a:extLst>
            <a:ext uri="{91240B29-F687-4F45-9708-019B960494DF}">
              <a14:hiddenLine xmlns=""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defRPr/>
            </a:pPr>
            <a:endParaRPr lang="en-US" sz="1800" smtClean="0">
              <a:solidFill>
                <a:prstClr val="black"/>
              </a:solidFill>
            </a:endParaRPr>
          </a:p>
        </p:txBody>
      </p:sp>
      <p:sp>
        <p:nvSpPr>
          <p:cNvPr id="6" name="Rectangle 21"/>
          <p:cNvSpPr>
            <a:spLocks noChangeArrowheads="1"/>
          </p:cNvSpPr>
          <p:nvPr/>
        </p:nvSpPr>
        <p:spPr bwMode="white">
          <a:xfrm>
            <a:off x="0" y="1"/>
            <a:ext cx="12192000" cy="155575"/>
          </a:xfrm>
          <a:prstGeom prst="rect">
            <a:avLst/>
          </a:prstGeom>
          <a:solidFill>
            <a:srgbClr val="FFFFFF"/>
          </a:solidFill>
          <a:ln>
            <a:noFill/>
          </a:ln>
          <a:extLst>
            <a:ext uri="{91240B29-F687-4F45-9708-019B960494DF}">
              <a14:hiddenLine xmlns=""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defRPr/>
            </a:pPr>
            <a:endParaRPr lang="en-US" sz="1800" smtClean="0">
              <a:solidFill>
                <a:prstClr val="black"/>
              </a:solidFill>
            </a:endParaRPr>
          </a:p>
        </p:txBody>
      </p:sp>
      <p:sp>
        <p:nvSpPr>
          <p:cNvPr id="7" name="Rectangle 23"/>
          <p:cNvSpPr>
            <a:spLocks noChangeArrowheads="1"/>
          </p:cNvSpPr>
          <p:nvPr/>
        </p:nvSpPr>
        <p:spPr bwMode="white">
          <a:xfrm>
            <a:off x="0" y="0"/>
            <a:ext cx="203200" cy="6858000"/>
          </a:xfrm>
          <a:prstGeom prst="rect">
            <a:avLst/>
          </a:prstGeom>
          <a:solidFill>
            <a:srgbClr val="FFFFFF"/>
          </a:solidFill>
          <a:ln>
            <a:noFill/>
          </a:ln>
          <a:extLst>
            <a:ext uri="{91240B29-F687-4F45-9708-019B960494DF}">
              <a14:hiddenLine xmlns=""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defRPr/>
            </a:pPr>
            <a:endParaRPr lang="en-US" sz="1800" smtClean="0">
              <a:solidFill>
                <a:prstClr val="black"/>
              </a:solidFill>
            </a:endParaRPr>
          </a:p>
        </p:txBody>
      </p:sp>
      <p:sp>
        <p:nvSpPr>
          <p:cNvPr id="8" name="Rectangle 7"/>
          <p:cNvSpPr>
            <a:spLocks noChangeArrowheads="1"/>
          </p:cNvSpPr>
          <p:nvPr/>
        </p:nvSpPr>
        <p:spPr bwMode="auto">
          <a:xfrm>
            <a:off x="194734" y="6391276"/>
            <a:ext cx="11777133"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base">
              <a:spcBef>
                <a:spcPct val="0"/>
              </a:spcBef>
              <a:spcAft>
                <a:spcPct val="0"/>
              </a:spcAft>
              <a:defRPr/>
            </a:pPr>
            <a:endParaRPr lang="en-US" sz="1800">
              <a:solidFill>
                <a:prstClr val="black"/>
              </a:solidFill>
              <a:latin typeface="Arial" charset="0"/>
              <a:cs typeface="Arial" charset="0"/>
            </a:endParaRPr>
          </a:p>
        </p:txBody>
      </p:sp>
      <p:sp>
        <p:nvSpPr>
          <p:cNvPr id="9" name="Rectangle 8"/>
          <p:cNvSpPr>
            <a:spLocks noChangeArrowheads="1"/>
          </p:cNvSpPr>
          <p:nvPr/>
        </p:nvSpPr>
        <p:spPr bwMode="auto">
          <a:xfrm>
            <a:off x="203200" y="155575"/>
            <a:ext cx="1177713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base">
              <a:spcBef>
                <a:spcPct val="0"/>
              </a:spcBef>
              <a:spcAft>
                <a:spcPct val="0"/>
              </a:spcAft>
              <a:defRPr/>
            </a:pPr>
            <a:endParaRPr lang="en-US" sz="1800" dirty="0">
              <a:solidFill>
                <a:prstClr val="black"/>
              </a:solidFill>
              <a:latin typeface="Arial" charset="0"/>
              <a:cs typeface="Arial" charset="0"/>
            </a:endParaRPr>
          </a:p>
        </p:txBody>
      </p:sp>
      <p:sp>
        <p:nvSpPr>
          <p:cNvPr id="10" name="Straight Connector 9"/>
          <p:cNvSpPr>
            <a:spLocks noChangeShapeType="1"/>
          </p:cNvSpPr>
          <p:nvPr/>
        </p:nvSpPr>
        <p:spPr bwMode="auto">
          <a:xfrm rot="5400000">
            <a:off x="6402388" y="3278188"/>
            <a:ext cx="6245225"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fontAlgn="base">
              <a:spcBef>
                <a:spcPct val="0"/>
              </a:spcBef>
              <a:spcAft>
                <a:spcPct val="0"/>
              </a:spcAft>
              <a:defRPr/>
            </a:pPr>
            <a:endParaRPr lang="en-US" sz="1800">
              <a:solidFill>
                <a:prstClr val="black"/>
              </a:solidFill>
              <a:latin typeface="Arial" charset="0"/>
              <a:cs typeface="Arial" charset="0"/>
            </a:endParaRPr>
          </a:p>
        </p:txBody>
      </p:sp>
      <p:sp>
        <p:nvSpPr>
          <p:cNvPr id="11" name="Oval 10"/>
          <p:cNvSpPr/>
          <p:nvPr/>
        </p:nvSpPr>
        <p:spPr>
          <a:xfrm>
            <a:off x="9118600" y="2925763"/>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1800">
              <a:solidFill>
                <a:prstClr val="white"/>
              </a:solidFill>
            </a:endParaRPr>
          </a:p>
        </p:txBody>
      </p:sp>
      <p:sp>
        <p:nvSpPr>
          <p:cNvPr id="12" name="Oval 11"/>
          <p:cNvSpPr/>
          <p:nvPr/>
        </p:nvSpPr>
        <p:spPr>
          <a:xfrm>
            <a:off x="9245600" y="3021013"/>
            <a:ext cx="560917"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1800">
              <a:solidFill>
                <a:prstClr val="white"/>
              </a:solidFill>
            </a:endParaRPr>
          </a:p>
        </p:txBody>
      </p:sp>
      <p:sp>
        <p:nvSpPr>
          <p:cNvPr id="3" name="Vertical Text Placeholder 2"/>
          <p:cNvSpPr>
            <a:spLocks noGrp="1"/>
          </p:cNvSpPr>
          <p:nvPr>
            <p:ph type="body" orient="vert" idx="1"/>
          </p:nvPr>
        </p:nvSpPr>
        <p:spPr>
          <a:xfrm>
            <a:off x="406400" y="304800"/>
            <a:ext cx="8737600" cy="582136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Vertical Title 1"/>
          <p:cNvSpPr>
            <a:spLocks noGrp="1"/>
          </p:cNvSpPr>
          <p:nvPr>
            <p:ph type="title" orient="vert"/>
          </p:nvPr>
        </p:nvSpPr>
        <p:spPr>
          <a:xfrm>
            <a:off x="9855200" y="304802"/>
            <a:ext cx="1930400" cy="5851525"/>
          </a:xfrm>
        </p:spPr>
        <p:txBody>
          <a:bodyPr vert="eaVert"/>
          <a:lstStyle/>
          <a:p>
            <a:r>
              <a:rPr lang="en-US" smtClean="0"/>
              <a:t>Click to edit Master title style</a:t>
            </a:r>
            <a:endParaRPr lang="en-US"/>
          </a:p>
        </p:txBody>
      </p:sp>
      <p:sp>
        <p:nvSpPr>
          <p:cNvPr id="13" name="Slide Number Placeholder 5"/>
          <p:cNvSpPr>
            <a:spLocks noGrp="1"/>
          </p:cNvSpPr>
          <p:nvPr>
            <p:ph type="sldNum" sz="quarter" idx="10"/>
          </p:nvPr>
        </p:nvSpPr>
        <p:spPr>
          <a:xfrm>
            <a:off x="9220200" y="3009901"/>
            <a:ext cx="609600" cy="441325"/>
          </a:xfrm>
        </p:spPr>
        <p:txBody>
          <a:bodyPr/>
          <a:lstStyle>
            <a:lvl1pPr>
              <a:defRPr/>
            </a:lvl1pPr>
          </a:lstStyle>
          <a:p>
            <a:pPr>
              <a:defRPr/>
            </a:pPr>
            <a:fld id="{69730B6D-1511-4472-AFD4-33B9089324E8}" type="slidenum">
              <a:rPr lang="en-US"/>
              <a:pPr>
                <a:defRPr/>
              </a:pPr>
              <a:t>‹#›</a:t>
            </a:fld>
            <a:endParaRPr lang="en-US"/>
          </a:p>
        </p:txBody>
      </p:sp>
      <p:sp>
        <p:nvSpPr>
          <p:cNvPr id="14" name="Date Placeholder 3"/>
          <p:cNvSpPr>
            <a:spLocks noGrp="1"/>
          </p:cNvSpPr>
          <p:nvPr>
            <p:ph type="dt" sz="half" idx="11"/>
          </p:nvPr>
        </p:nvSpPr>
        <p:spPr/>
        <p:txBody>
          <a:bodyPr/>
          <a:lstStyle>
            <a:lvl1pPr>
              <a:defRPr/>
            </a:lvl1pPr>
          </a:lstStyle>
          <a:p>
            <a:pPr>
              <a:defRPr/>
            </a:pPr>
            <a:fld id="{188EAB1A-8E48-4F51-8AAF-8E7CA1122F23}" type="datetimeFigureOut">
              <a:rPr lang="en-US"/>
              <a:pPr>
                <a:defRPr/>
              </a:pPr>
              <a:t>1/27/2005</a:t>
            </a:fld>
            <a:endParaRPr lang="en-US"/>
          </a:p>
        </p:txBody>
      </p:sp>
      <p:sp>
        <p:nvSpPr>
          <p:cNvPr id="15" name="Footer Placeholder 4"/>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 xmlns:p14="http://schemas.microsoft.com/office/powerpoint/2010/main" val="1424036732"/>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9899DFD-0F7E-46E0-AD82-7BFB2FF7EAD2}" type="datetimeFigureOut">
              <a:rPr lang="en-US" smtClean="0"/>
              <a:pPr/>
              <a:t>1/27/2005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BBD261-2BA0-4897-8878-DB1B10764AF7}" type="slidenum">
              <a:rPr lang="en-US" smtClean="0"/>
              <a:pPr/>
              <a:t>‹#›</a:t>
            </a:fld>
            <a:endParaRPr lang="en-US"/>
          </a:p>
        </p:txBody>
      </p:sp>
    </p:spTree>
    <p:extLst>
      <p:ext uri="{BB962C8B-B14F-4D97-AF65-F5344CB8AC3E}">
        <p14:creationId xmlns="" xmlns:p14="http://schemas.microsoft.com/office/powerpoint/2010/main" val="246290049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F330F15F-606E-498B-98F3-979A4879BA6C}" type="slidenum">
              <a:rPr lang="en-US"/>
              <a:pPr>
                <a:defRPr/>
              </a:pPr>
              <a:t>‹#›</a:t>
            </a:fld>
            <a:endParaRPr lang="en-US"/>
          </a:p>
        </p:txBody>
      </p:sp>
    </p:spTree>
    <p:extLst>
      <p:ext uri="{BB962C8B-B14F-4D97-AF65-F5344CB8AC3E}">
        <p14:creationId xmlns="" xmlns:p14="http://schemas.microsoft.com/office/powerpoint/2010/main" val="168849239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1/27/2005</a:t>
            </a:fld>
            <a:endParaRPr lang="en-US" dirty="0">
              <a:solidFill>
                <a:prstClr val="black"/>
              </a:solidFill>
            </a:endParaRPr>
          </a:p>
        </p:txBody>
      </p:sp>
      <p:sp>
        <p:nvSpPr>
          <p:cNvPr id="5" name="Footer Placeholder 4"/>
          <p:cNvSpPr>
            <a:spLocks noGrp="1"/>
          </p:cNvSpPr>
          <p:nvPr>
            <p:ph type="ftr" sz="quarter" idx="11"/>
          </p:nvPr>
        </p:nvSpPr>
        <p:spPr>
          <a:xfrm>
            <a:off x="5332412" y="5883275"/>
            <a:ext cx="4324044" cy="365125"/>
          </a:xfrm>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spTree>
    <p:extLst>
      <p:ext uri="{BB962C8B-B14F-4D97-AF65-F5344CB8AC3E}">
        <p14:creationId xmlns="" xmlns:p14="http://schemas.microsoft.com/office/powerpoint/2010/main" val="317612815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1/27/2005</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10951856" y="5867131"/>
            <a:ext cx="551167" cy="365125"/>
          </a:xfrm>
        </p:spPr>
        <p:txBody>
          <a:bodyPr/>
          <a:lstStyle/>
          <a:p>
            <a:fld id="{D57F1E4F-1CFF-5643-939E-217C01CDF565}" type="slidenum">
              <a:rPr lang="en-US" dirty="0">
                <a:solidFill>
                  <a:prstClr val="black"/>
                </a:solidFill>
              </a:rPr>
              <a:pPr/>
              <a:t>‹#›</a:t>
            </a:fld>
            <a:endParaRPr lang="en-US" dirty="0">
              <a:solidFill>
                <a:prstClr val="black"/>
              </a:solidFill>
            </a:endParaRPr>
          </a:p>
        </p:txBody>
      </p:sp>
    </p:spTree>
    <p:extLst>
      <p:ext uri="{BB962C8B-B14F-4D97-AF65-F5344CB8AC3E}">
        <p14:creationId xmlns="" xmlns:p14="http://schemas.microsoft.com/office/powerpoint/2010/main" val="366872203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1/27/2005</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spTree>
    <p:extLst>
      <p:ext uri="{BB962C8B-B14F-4D97-AF65-F5344CB8AC3E}">
        <p14:creationId xmlns="" xmlns:p14="http://schemas.microsoft.com/office/powerpoint/2010/main" val="114897574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black"/>
                </a:solidFill>
              </a:rPr>
              <a:pPr/>
              <a:t>1/27/2005</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spTree>
    <p:extLst>
      <p:ext uri="{BB962C8B-B14F-4D97-AF65-F5344CB8AC3E}">
        <p14:creationId xmlns="" xmlns:p14="http://schemas.microsoft.com/office/powerpoint/2010/main" val="429333252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solidFill>
                  <a:prstClr val="black"/>
                </a:solidFill>
              </a:rPr>
              <a:pPr/>
              <a:t>1/27/2005</a:t>
            </a:fld>
            <a:endParaRPr lang="en-US" dirty="0">
              <a:solidFill>
                <a:prstClr val="black"/>
              </a:solidFill>
            </a:endParaRPr>
          </a:p>
        </p:txBody>
      </p:sp>
      <p:sp>
        <p:nvSpPr>
          <p:cNvPr id="8" name="Footer Placeholder 7"/>
          <p:cNvSpPr>
            <a:spLocks noGrp="1"/>
          </p:cNvSpPr>
          <p:nvPr>
            <p:ph type="ftr" sz="quarter" idx="11"/>
          </p:nvPr>
        </p:nvSpPr>
        <p:spPr/>
        <p:txBody>
          <a:bodyPr/>
          <a:lstStyle/>
          <a:p>
            <a:endParaRPr lang="en-US" dirty="0">
              <a:solidFill>
                <a:prstClr val="black"/>
              </a:solidFill>
            </a:endParaRPr>
          </a:p>
        </p:txBody>
      </p:sp>
      <p:sp>
        <p:nvSpPr>
          <p:cNvPr id="9" name="Slide Number Placeholder 8"/>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spTree>
    <p:extLst>
      <p:ext uri="{BB962C8B-B14F-4D97-AF65-F5344CB8AC3E}">
        <p14:creationId xmlns="" xmlns:p14="http://schemas.microsoft.com/office/powerpoint/2010/main" val="112407195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solidFill>
                  <a:prstClr val="black"/>
                </a:solidFill>
              </a:rPr>
              <a:pPr/>
              <a:t>1/27/2005</a:t>
            </a:fld>
            <a:endParaRPr lang="en-US" dirty="0">
              <a:solidFill>
                <a:prstClr val="black"/>
              </a:solidFill>
            </a:endParaRPr>
          </a:p>
        </p:txBody>
      </p:sp>
      <p:sp>
        <p:nvSpPr>
          <p:cNvPr id="4" name="Footer Placeholder 3"/>
          <p:cNvSpPr>
            <a:spLocks noGrp="1"/>
          </p:cNvSpPr>
          <p:nvPr>
            <p:ph type="ftr" sz="quarter" idx="11"/>
          </p:nvPr>
        </p:nvSpPr>
        <p:spPr/>
        <p:txBody>
          <a:bodyPr/>
          <a:lstStyle/>
          <a:p>
            <a:endParaRPr lang="en-US" dirty="0">
              <a:solidFill>
                <a:prstClr val="black"/>
              </a:solidFill>
            </a:endParaRPr>
          </a:p>
        </p:txBody>
      </p:sp>
      <p:sp>
        <p:nvSpPr>
          <p:cNvPr id="5" name="Slide Number Placeholder 4"/>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spTree>
    <p:extLst>
      <p:ext uri="{BB962C8B-B14F-4D97-AF65-F5344CB8AC3E}">
        <p14:creationId xmlns="" xmlns:p14="http://schemas.microsoft.com/office/powerpoint/2010/main" val="384211535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solidFill>
                  <a:prstClr val="black"/>
                </a:solidFill>
              </a:rPr>
              <a:pPr/>
              <a:t>1/27/2005</a:t>
            </a:fld>
            <a:endParaRPr lang="en-US" dirty="0">
              <a:solidFill>
                <a:prstClr val="black"/>
              </a:solidFill>
            </a:endParaRPr>
          </a:p>
        </p:txBody>
      </p:sp>
      <p:sp>
        <p:nvSpPr>
          <p:cNvPr id="3" name="Footer Placeholder 2"/>
          <p:cNvSpPr>
            <a:spLocks noGrp="1"/>
          </p:cNvSpPr>
          <p:nvPr>
            <p:ph type="ftr" sz="quarter" idx="11"/>
          </p:nvPr>
        </p:nvSpPr>
        <p:spPr/>
        <p:txBody>
          <a:bodyPr/>
          <a:lstStyle/>
          <a:p>
            <a:endParaRPr lang="en-US" dirty="0">
              <a:solidFill>
                <a:prstClr val="black"/>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spTree>
    <p:extLst>
      <p:ext uri="{BB962C8B-B14F-4D97-AF65-F5344CB8AC3E}">
        <p14:creationId xmlns="" xmlns:p14="http://schemas.microsoft.com/office/powerpoint/2010/main" val="88712790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black"/>
                </a:solidFill>
              </a:rPr>
              <a:pPr/>
              <a:t>1/27/2005</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spTree>
    <p:extLst>
      <p:ext uri="{BB962C8B-B14F-4D97-AF65-F5344CB8AC3E}">
        <p14:creationId xmlns="" xmlns:p14="http://schemas.microsoft.com/office/powerpoint/2010/main" val="367893174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black"/>
                </a:solidFill>
              </a:rPr>
              <a:pPr/>
              <a:t>1/27/2005</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spTree>
    <p:extLst>
      <p:ext uri="{BB962C8B-B14F-4D97-AF65-F5344CB8AC3E}">
        <p14:creationId xmlns="" xmlns:p14="http://schemas.microsoft.com/office/powerpoint/2010/main" val="31286366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9899DFD-0F7E-46E0-AD82-7BFB2FF7EAD2}" type="datetimeFigureOut">
              <a:rPr lang="en-US" smtClean="0"/>
              <a:pPr/>
              <a:t>1/27/2005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BBD261-2BA0-4897-8878-DB1B10764AF7}" type="slidenum">
              <a:rPr lang="en-US" smtClean="0"/>
              <a:pPr/>
              <a:t>‹#›</a:t>
            </a:fld>
            <a:endParaRPr lang="en-US"/>
          </a:p>
        </p:txBody>
      </p:sp>
    </p:spTree>
    <p:extLst>
      <p:ext uri="{BB962C8B-B14F-4D97-AF65-F5344CB8AC3E}">
        <p14:creationId xmlns="" xmlns:p14="http://schemas.microsoft.com/office/powerpoint/2010/main" val="248384309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black"/>
                </a:solidFill>
              </a:rPr>
              <a:pPr/>
              <a:t>1/27/2005</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spTree>
    <p:extLst>
      <p:ext uri="{BB962C8B-B14F-4D97-AF65-F5344CB8AC3E}">
        <p14:creationId xmlns="" xmlns:p14="http://schemas.microsoft.com/office/powerpoint/2010/main" val="104650505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1/27/2005</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spTree>
    <p:extLst>
      <p:ext uri="{BB962C8B-B14F-4D97-AF65-F5344CB8AC3E}">
        <p14:creationId xmlns="" xmlns:p14="http://schemas.microsoft.com/office/powerpoint/2010/main" val="346776144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defTabSz="457200"/>
            <a:r>
              <a:rPr lang="en-US" sz="8000" dirty="0">
                <a:solidFill>
                  <a:prstClr val="black"/>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defTabSz="457200"/>
            <a:r>
              <a:rPr lang="en-US" sz="8000" dirty="0">
                <a:solidFill>
                  <a:prstClr val="black"/>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1/27/2005</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spTree>
    <p:extLst>
      <p:ext uri="{BB962C8B-B14F-4D97-AF65-F5344CB8AC3E}">
        <p14:creationId xmlns="" xmlns:p14="http://schemas.microsoft.com/office/powerpoint/2010/main" val="189513874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1/27/2005</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spTree>
    <p:extLst>
      <p:ext uri="{BB962C8B-B14F-4D97-AF65-F5344CB8AC3E}">
        <p14:creationId xmlns="" xmlns:p14="http://schemas.microsoft.com/office/powerpoint/2010/main" val="323730448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defTabSz="457200"/>
            <a:r>
              <a:rPr lang="en-US" sz="8000" dirty="0">
                <a:solidFill>
                  <a:prstClr val="black"/>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defTabSz="457200"/>
            <a:r>
              <a:rPr lang="en-US" sz="8000" dirty="0">
                <a:solidFill>
                  <a:prstClr val="black"/>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1/27/2005</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spTree>
    <p:extLst>
      <p:ext uri="{BB962C8B-B14F-4D97-AF65-F5344CB8AC3E}">
        <p14:creationId xmlns="" xmlns:p14="http://schemas.microsoft.com/office/powerpoint/2010/main" val="422267709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1/27/2005</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spTree>
    <p:extLst>
      <p:ext uri="{BB962C8B-B14F-4D97-AF65-F5344CB8AC3E}">
        <p14:creationId xmlns="" xmlns:p14="http://schemas.microsoft.com/office/powerpoint/2010/main" val="23029016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1/27/2005</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spTree>
    <p:extLst>
      <p:ext uri="{BB962C8B-B14F-4D97-AF65-F5344CB8AC3E}">
        <p14:creationId xmlns="" xmlns:p14="http://schemas.microsoft.com/office/powerpoint/2010/main" val="332070995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1/27/2005</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spTree>
    <p:extLst>
      <p:ext uri="{BB962C8B-B14F-4D97-AF65-F5344CB8AC3E}">
        <p14:creationId xmlns="" xmlns:p14="http://schemas.microsoft.com/office/powerpoint/2010/main" val="173082547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1/27/2005</a:t>
            </a:fld>
            <a:endParaRPr lang="en-US" dirty="0">
              <a:solidFill>
                <a:prstClr val="black"/>
              </a:solidFill>
            </a:endParaRPr>
          </a:p>
        </p:txBody>
      </p:sp>
      <p:sp>
        <p:nvSpPr>
          <p:cNvPr id="5" name="Footer Placeholder 4"/>
          <p:cNvSpPr>
            <a:spLocks noGrp="1"/>
          </p:cNvSpPr>
          <p:nvPr>
            <p:ph type="ftr" sz="quarter" idx="11"/>
          </p:nvPr>
        </p:nvSpPr>
        <p:spPr>
          <a:xfrm>
            <a:off x="5332412" y="5883275"/>
            <a:ext cx="4324044" cy="365125"/>
          </a:xfrm>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spTree>
    <p:extLst>
      <p:ext uri="{BB962C8B-B14F-4D97-AF65-F5344CB8AC3E}">
        <p14:creationId xmlns="" xmlns:p14="http://schemas.microsoft.com/office/powerpoint/2010/main" val="157015386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1/27/2005</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10951856" y="5867131"/>
            <a:ext cx="551167" cy="365125"/>
          </a:xfrm>
        </p:spPr>
        <p:txBody>
          <a:bodyPr/>
          <a:lstStyle/>
          <a:p>
            <a:fld id="{D57F1E4F-1CFF-5643-939E-217C01CDF565}" type="slidenum">
              <a:rPr lang="en-US" dirty="0">
                <a:solidFill>
                  <a:prstClr val="black"/>
                </a:solidFill>
              </a:rPr>
              <a:pPr/>
              <a:t>‹#›</a:t>
            </a:fld>
            <a:endParaRPr lang="en-US" dirty="0">
              <a:solidFill>
                <a:prstClr val="black"/>
              </a:solidFill>
            </a:endParaRPr>
          </a:p>
        </p:txBody>
      </p:sp>
    </p:spTree>
    <p:extLst>
      <p:ext uri="{BB962C8B-B14F-4D97-AF65-F5344CB8AC3E}">
        <p14:creationId xmlns="" xmlns:p14="http://schemas.microsoft.com/office/powerpoint/2010/main" val="22972402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9899DFD-0F7E-46E0-AD82-7BFB2FF7EAD2}" type="datetimeFigureOut">
              <a:rPr lang="en-US" smtClean="0"/>
              <a:pPr/>
              <a:t>1/27/2005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BBD261-2BA0-4897-8878-DB1B10764AF7}" type="slidenum">
              <a:rPr lang="en-US" smtClean="0"/>
              <a:pPr/>
              <a:t>‹#›</a:t>
            </a:fld>
            <a:endParaRPr lang="en-US"/>
          </a:p>
        </p:txBody>
      </p:sp>
    </p:spTree>
    <p:extLst>
      <p:ext uri="{BB962C8B-B14F-4D97-AF65-F5344CB8AC3E}">
        <p14:creationId xmlns="" xmlns:p14="http://schemas.microsoft.com/office/powerpoint/2010/main" val="122532867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1/27/2005</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spTree>
    <p:extLst>
      <p:ext uri="{BB962C8B-B14F-4D97-AF65-F5344CB8AC3E}">
        <p14:creationId xmlns="" xmlns:p14="http://schemas.microsoft.com/office/powerpoint/2010/main" val="415997652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black"/>
                </a:solidFill>
              </a:rPr>
              <a:pPr/>
              <a:t>1/27/2005</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spTree>
    <p:extLst>
      <p:ext uri="{BB962C8B-B14F-4D97-AF65-F5344CB8AC3E}">
        <p14:creationId xmlns="" xmlns:p14="http://schemas.microsoft.com/office/powerpoint/2010/main" val="130679829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solidFill>
                  <a:prstClr val="black"/>
                </a:solidFill>
              </a:rPr>
              <a:pPr/>
              <a:t>1/27/2005</a:t>
            </a:fld>
            <a:endParaRPr lang="en-US" dirty="0">
              <a:solidFill>
                <a:prstClr val="black"/>
              </a:solidFill>
            </a:endParaRPr>
          </a:p>
        </p:txBody>
      </p:sp>
      <p:sp>
        <p:nvSpPr>
          <p:cNvPr id="8" name="Footer Placeholder 7"/>
          <p:cNvSpPr>
            <a:spLocks noGrp="1"/>
          </p:cNvSpPr>
          <p:nvPr>
            <p:ph type="ftr" sz="quarter" idx="11"/>
          </p:nvPr>
        </p:nvSpPr>
        <p:spPr/>
        <p:txBody>
          <a:bodyPr/>
          <a:lstStyle/>
          <a:p>
            <a:endParaRPr lang="en-US" dirty="0">
              <a:solidFill>
                <a:prstClr val="black"/>
              </a:solidFill>
            </a:endParaRPr>
          </a:p>
        </p:txBody>
      </p:sp>
      <p:sp>
        <p:nvSpPr>
          <p:cNvPr id="9" name="Slide Number Placeholder 8"/>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spTree>
    <p:extLst>
      <p:ext uri="{BB962C8B-B14F-4D97-AF65-F5344CB8AC3E}">
        <p14:creationId xmlns="" xmlns:p14="http://schemas.microsoft.com/office/powerpoint/2010/main" val="347766680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solidFill>
                  <a:prstClr val="black"/>
                </a:solidFill>
              </a:rPr>
              <a:pPr/>
              <a:t>1/27/2005</a:t>
            </a:fld>
            <a:endParaRPr lang="en-US" dirty="0">
              <a:solidFill>
                <a:prstClr val="black"/>
              </a:solidFill>
            </a:endParaRPr>
          </a:p>
        </p:txBody>
      </p:sp>
      <p:sp>
        <p:nvSpPr>
          <p:cNvPr id="4" name="Footer Placeholder 3"/>
          <p:cNvSpPr>
            <a:spLocks noGrp="1"/>
          </p:cNvSpPr>
          <p:nvPr>
            <p:ph type="ftr" sz="quarter" idx="11"/>
          </p:nvPr>
        </p:nvSpPr>
        <p:spPr/>
        <p:txBody>
          <a:bodyPr/>
          <a:lstStyle/>
          <a:p>
            <a:endParaRPr lang="en-US" dirty="0">
              <a:solidFill>
                <a:prstClr val="black"/>
              </a:solidFill>
            </a:endParaRPr>
          </a:p>
        </p:txBody>
      </p:sp>
      <p:sp>
        <p:nvSpPr>
          <p:cNvPr id="5" name="Slide Number Placeholder 4"/>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spTree>
    <p:extLst>
      <p:ext uri="{BB962C8B-B14F-4D97-AF65-F5344CB8AC3E}">
        <p14:creationId xmlns="" xmlns:p14="http://schemas.microsoft.com/office/powerpoint/2010/main" val="320871223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solidFill>
                  <a:prstClr val="black"/>
                </a:solidFill>
              </a:rPr>
              <a:pPr/>
              <a:t>1/27/2005</a:t>
            </a:fld>
            <a:endParaRPr lang="en-US" dirty="0">
              <a:solidFill>
                <a:prstClr val="black"/>
              </a:solidFill>
            </a:endParaRPr>
          </a:p>
        </p:txBody>
      </p:sp>
      <p:sp>
        <p:nvSpPr>
          <p:cNvPr id="3" name="Footer Placeholder 2"/>
          <p:cNvSpPr>
            <a:spLocks noGrp="1"/>
          </p:cNvSpPr>
          <p:nvPr>
            <p:ph type="ftr" sz="quarter" idx="11"/>
          </p:nvPr>
        </p:nvSpPr>
        <p:spPr/>
        <p:txBody>
          <a:bodyPr/>
          <a:lstStyle/>
          <a:p>
            <a:endParaRPr lang="en-US" dirty="0">
              <a:solidFill>
                <a:prstClr val="black"/>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spTree>
    <p:extLst>
      <p:ext uri="{BB962C8B-B14F-4D97-AF65-F5344CB8AC3E}">
        <p14:creationId xmlns="" xmlns:p14="http://schemas.microsoft.com/office/powerpoint/2010/main" val="194815296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black"/>
                </a:solidFill>
              </a:rPr>
              <a:pPr/>
              <a:t>1/27/2005</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spTree>
    <p:extLst>
      <p:ext uri="{BB962C8B-B14F-4D97-AF65-F5344CB8AC3E}">
        <p14:creationId xmlns="" xmlns:p14="http://schemas.microsoft.com/office/powerpoint/2010/main" val="329677937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black"/>
                </a:solidFill>
              </a:rPr>
              <a:pPr/>
              <a:t>1/27/2005</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spTree>
    <p:extLst>
      <p:ext uri="{BB962C8B-B14F-4D97-AF65-F5344CB8AC3E}">
        <p14:creationId xmlns="" xmlns:p14="http://schemas.microsoft.com/office/powerpoint/2010/main" val="385866064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black"/>
                </a:solidFill>
              </a:rPr>
              <a:pPr/>
              <a:t>1/27/2005</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spTree>
    <p:extLst>
      <p:ext uri="{BB962C8B-B14F-4D97-AF65-F5344CB8AC3E}">
        <p14:creationId xmlns="" xmlns:p14="http://schemas.microsoft.com/office/powerpoint/2010/main" val="289380980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1/27/2005</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spTree>
    <p:extLst>
      <p:ext uri="{BB962C8B-B14F-4D97-AF65-F5344CB8AC3E}">
        <p14:creationId xmlns="" xmlns:p14="http://schemas.microsoft.com/office/powerpoint/2010/main" val="423833975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defTabSz="457200"/>
            <a:r>
              <a:rPr lang="en-US" sz="8000" dirty="0">
                <a:solidFill>
                  <a:prstClr val="black"/>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defTabSz="457200"/>
            <a:r>
              <a:rPr lang="en-US" sz="8000" dirty="0">
                <a:solidFill>
                  <a:prstClr val="black"/>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1/27/2005</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spTree>
    <p:extLst>
      <p:ext uri="{BB962C8B-B14F-4D97-AF65-F5344CB8AC3E}">
        <p14:creationId xmlns="" xmlns:p14="http://schemas.microsoft.com/office/powerpoint/2010/main" val="42683664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899DFD-0F7E-46E0-AD82-7BFB2FF7EAD2}" type="datetimeFigureOut">
              <a:rPr lang="en-US" smtClean="0"/>
              <a:pPr/>
              <a:t>1/27/2005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ABBD261-2BA0-4897-8878-DB1B10764AF7}" type="slidenum">
              <a:rPr lang="en-US" smtClean="0"/>
              <a:pPr/>
              <a:t>‹#›</a:t>
            </a:fld>
            <a:endParaRPr lang="en-US"/>
          </a:p>
        </p:txBody>
      </p:sp>
    </p:spTree>
    <p:extLst>
      <p:ext uri="{BB962C8B-B14F-4D97-AF65-F5344CB8AC3E}">
        <p14:creationId xmlns="" xmlns:p14="http://schemas.microsoft.com/office/powerpoint/2010/main" val="168217578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1/27/2005</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spTree>
    <p:extLst>
      <p:ext uri="{BB962C8B-B14F-4D97-AF65-F5344CB8AC3E}">
        <p14:creationId xmlns="" xmlns:p14="http://schemas.microsoft.com/office/powerpoint/2010/main" val="389865070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defTabSz="457200"/>
            <a:r>
              <a:rPr lang="en-US" sz="8000" dirty="0">
                <a:solidFill>
                  <a:prstClr val="black"/>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defTabSz="457200"/>
            <a:r>
              <a:rPr lang="en-US" sz="8000" dirty="0">
                <a:solidFill>
                  <a:prstClr val="black"/>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1/27/2005</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spTree>
    <p:extLst>
      <p:ext uri="{BB962C8B-B14F-4D97-AF65-F5344CB8AC3E}">
        <p14:creationId xmlns="" xmlns:p14="http://schemas.microsoft.com/office/powerpoint/2010/main" val="72587179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1/27/2005</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spTree>
    <p:extLst>
      <p:ext uri="{BB962C8B-B14F-4D97-AF65-F5344CB8AC3E}">
        <p14:creationId xmlns="" xmlns:p14="http://schemas.microsoft.com/office/powerpoint/2010/main" val="337332357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1/27/2005</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spTree>
    <p:extLst>
      <p:ext uri="{BB962C8B-B14F-4D97-AF65-F5344CB8AC3E}">
        <p14:creationId xmlns="" xmlns:p14="http://schemas.microsoft.com/office/powerpoint/2010/main" val="158761258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1/27/2005</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spTree>
    <p:extLst>
      <p:ext uri="{BB962C8B-B14F-4D97-AF65-F5344CB8AC3E}">
        <p14:creationId xmlns="" xmlns:p14="http://schemas.microsoft.com/office/powerpoint/2010/main" val="299363074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1/27/2005</a:t>
            </a:fld>
            <a:endParaRPr lang="en-US" dirty="0">
              <a:solidFill>
                <a:prstClr val="black"/>
              </a:solidFill>
            </a:endParaRPr>
          </a:p>
        </p:txBody>
      </p:sp>
      <p:sp>
        <p:nvSpPr>
          <p:cNvPr id="5" name="Footer Placeholder 4"/>
          <p:cNvSpPr>
            <a:spLocks noGrp="1"/>
          </p:cNvSpPr>
          <p:nvPr>
            <p:ph type="ftr" sz="quarter" idx="11"/>
          </p:nvPr>
        </p:nvSpPr>
        <p:spPr>
          <a:xfrm>
            <a:off x="5332412" y="5883275"/>
            <a:ext cx="4324044" cy="365125"/>
          </a:xfrm>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spTree>
    <p:extLst>
      <p:ext uri="{BB962C8B-B14F-4D97-AF65-F5344CB8AC3E}">
        <p14:creationId xmlns="" xmlns:p14="http://schemas.microsoft.com/office/powerpoint/2010/main" val="175414591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1/27/2005</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10951856" y="5867131"/>
            <a:ext cx="551167" cy="365125"/>
          </a:xfrm>
        </p:spPr>
        <p:txBody>
          <a:bodyPr/>
          <a:lstStyle/>
          <a:p>
            <a:fld id="{D57F1E4F-1CFF-5643-939E-217C01CDF565}" type="slidenum">
              <a:rPr lang="en-US" dirty="0">
                <a:solidFill>
                  <a:prstClr val="black"/>
                </a:solidFill>
              </a:rPr>
              <a:pPr/>
              <a:t>‹#›</a:t>
            </a:fld>
            <a:endParaRPr lang="en-US" dirty="0">
              <a:solidFill>
                <a:prstClr val="black"/>
              </a:solidFill>
            </a:endParaRPr>
          </a:p>
        </p:txBody>
      </p:sp>
    </p:spTree>
    <p:extLst>
      <p:ext uri="{BB962C8B-B14F-4D97-AF65-F5344CB8AC3E}">
        <p14:creationId xmlns="" xmlns:p14="http://schemas.microsoft.com/office/powerpoint/2010/main" val="102396271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1/27/2005</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spTree>
    <p:extLst>
      <p:ext uri="{BB962C8B-B14F-4D97-AF65-F5344CB8AC3E}">
        <p14:creationId xmlns="" xmlns:p14="http://schemas.microsoft.com/office/powerpoint/2010/main" val="322955023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black"/>
                </a:solidFill>
              </a:rPr>
              <a:pPr/>
              <a:t>1/27/2005</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spTree>
    <p:extLst>
      <p:ext uri="{BB962C8B-B14F-4D97-AF65-F5344CB8AC3E}">
        <p14:creationId xmlns="" xmlns:p14="http://schemas.microsoft.com/office/powerpoint/2010/main" val="275286557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solidFill>
                  <a:prstClr val="black"/>
                </a:solidFill>
              </a:rPr>
              <a:pPr/>
              <a:t>1/27/2005</a:t>
            </a:fld>
            <a:endParaRPr lang="en-US" dirty="0">
              <a:solidFill>
                <a:prstClr val="black"/>
              </a:solidFill>
            </a:endParaRPr>
          </a:p>
        </p:txBody>
      </p:sp>
      <p:sp>
        <p:nvSpPr>
          <p:cNvPr id="8" name="Footer Placeholder 7"/>
          <p:cNvSpPr>
            <a:spLocks noGrp="1"/>
          </p:cNvSpPr>
          <p:nvPr>
            <p:ph type="ftr" sz="quarter" idx="11"/>
          </p:nvPr>
        </p:nvSpPr>
        <p:spPr/>
        <p:txBody>
          <a:bodyPr/>
          <a:lstStyle/>
          <a:p>
            <a:endParaRPr lang="en-US" dirty="0">
              <a:solidFill>
                <a:prstClr val="black"/>
              </a:solidFill>
            </a:endParaRPr>
          </a:p>
        </p:txBody>
      </p:sp>
      <p:sp>
        <p:nvSpPr>
          <p:cNvPr id="9" name="Slide Number Placeholder 8"/>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spTree>
    <p:extLst>
      <p:ext uri="{BB962C8B-B14F-4D97-AF65-F5344CB8AC3E}">
        <p14:creationId xmlns="" xmlns:p14="http://schemas.microsoft.com/office/powerpoint/2010/main" val="10365123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899DFD-0F7E-46E0-AD82-7BFB2FF7EAD2}" type="datetimeFigureOut">
              <a:rPr lang="en-US" smtClean="0"/>
              <a:pPr/>
              <a:t>1/27/2005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BBD261-2BA0-4897-8878-DB1B10764AF7}" type="slidenum">
              <a:rPr lang="en-US" smtClean="0"/>
              <a:pPr/>
              <a:t>‹#›</a:t>
            </a:fld>
            <a:endParaRPr lang="en-US"/>
          </a:p>
        </p:txBody>
      </p:sp>
    </p:spTree>
    <p:extLst>
      <p:ext uri="{BB962C8B-B14F-4D97-AF65-F5344CB8AC3E}">
        <p14:creationId xmlns="" xmlns:p14="http://schemas.microsoft.com/office/powerpoint/2010/main" val="266306497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solidFill>
                  <a:prstClr val="black"/>
                </a:solidFill>
              </a:rPr>
              <a:pPr/>
              <a:t>1/27/2005</a:t>
            </a:fld>
            <a:endParaRPr lang="en-US" dirty="0">
              <a:solidFill>
                <a:prstClr val="black"/>
              </a:solidFill>
            </a:endParaRPr>
          </a:p>
        </p:txBody>
      </p:sp>
      <p:sp>
        <p:nvSpPr>
          <p:cNvPr id="4" name="Footer Placeholder 3"/>
          <p:cNvSpPr>
            <a:spLocks noGrp="1"/>
          </p:cNvSpPr>
          <p:nvPr>
            <p:ph type="ftr" sz="quarter" idx="11"/>
          </p:nvPr>
        </p:nvSpPr>
        <p:spPr/>
        <p:txBody>
          <a:bodyPr/>
          <a:lstStyle/>
          <a:p>
            <a:endParaRPr lang="en-US" dirty="0">
              <a:solidFill>
                <a:prstClr val="black"/>
              </a:solidFill>
            </a:endParaRPr>
          </a:p>
        </p:txBody>
      </p:sp>
      <p:sp>
        <p:nvSpPr>
          <p:cNvPr id="5" name="Slide Number Placeholder 4"/>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spTree>
    <p:extLst>
      <p:ext uri="{BB962C8B-B14F-4D97-AF65-F5344CB8AC3E}">
        <p14:creationId xmlns="" xmlns:p14="http://schemas.microsoft.com/office/powerpoint/2010/main" val="252060233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solidFill>
                  <a:prstClr val="black"/>
                </a:solidFill>
              </a:rPr>
              <a:pPr/>
              <a:t>1/27/2005</a:t>
            </a:fld>
            <a:endParaRPr lang="en-US" dirty="0">
              <a:solidFill>
                <a:prstClr val="black"/>
              </a:solidFill>
            </a:endParaRPr>
          </a:p>
        </p:txBody>
      </p:sp>
      <p:sp>
        <p:nvSpPr>
          <p:cNvPr id="3" name="Footer Placeholder 2"/>
          <p:cNvSpPr>
            <a:spLocks noGrp="1"/>
          </p:cNvSpPr>
          <p:nvPr>
            <p:ph type="ftr" sz="quarter" idx="11"/>
          </p:nvPr>
        </p:nvSpPr>
        <p:spPr/>
        <p:txBody>
          <a:bodyPr/>
          <a:lstStyle/>
          <a:p>
            <a:endParaRPr lang="en-US" dirty="0">
              <a:solidFill>
                <a:prstClr val="black"/>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spTree>
    <p:extLst>
      <p:ext uri="{BB962C8B-B14F-4D97-AF65-F5344CB8AC3E}">
        <p14:creationId xmlns="" xmlns:p14="http://schemas.microsoft.com/office/powerpoint/2010/main" val="7080720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black"/>
                </a:solidFill>
              </a:rPr>
              <a:pPr/>
              <a:t>1/27/2005</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spTree>
    <p:extLst>
      <p:ext uri="{BB962C8B-B14F-4D97-AF65-F5344CB8AC3E}">
        <p14:creationId xmlns="" xmlns:p14="http://schemas.microsoft.com/office/powerpoint/2010/main" val="148083732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black"/>
                </a:solidFill>
              </a:rPr>
              <a:pPr/>
              <a:t>1/27/2005</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spTree>
    <p:extLst>
      <p:ext uri="{BB962C8B-B14F-4D97-AF65-F5344CB8AC3E}">
        <p14:creationId xmlns="" xmlns:p14="http://schemas.microsoft.com/office/powerpoint/2010/main" val="257273310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black"/>
                </a:solidFill>
              </a:rPr>
              <a:pPr/>
              <a:t>1/27/2005</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spTree>
    <p:extLst>
      <p:ext uri="{BB962C8B-B14F-4D97-AF65-F5344CB8AC3E}">
        <p14:creationId xmlns="" xmlns:p14="http://schemas.microsoft.com/office/powerpoint/2010/main" val="416740936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1/27/2005</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spTree>
    <p:extLst>
      <p:ext uri="{BB962C8B-B14F-4D97-AF65-F5344CB8AC3E}">
        <p14:creationId xmlns="" xmlns:p14="http://schemas.microsoft.com/office/powerpoint/2010/main" val="260817036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defTabSz="457200"/>
            <a:r>
              <a:rPr lang="en-US" sz="8000" dirty="0">
                <a:solidFill>
                  <a:prstClr val="black"/>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defTabSz="457200"/>
            <a:r>
              <a:rPr lang="en-US" sz="8000" dirty="0">
                <a:solidFill>
                  <a:prstClr val="black"/>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1/27/2005</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spTree>
    <p:extLst>
      <p:ext uri="{BB962C8B-B14F-4D97-AF65-F5344CB8AC3E}">
        <p14:creationId xmlns="" xmlns:p14="http://schemas.microsoft.com/office/powerpoint/2010/main" val="261984626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1/27/2005</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spTree>
    <p:extLst>
      <p:ext uri="{BB962C8B-B14F-4D97-AF65-F5344CB8AC3E}">
        <p14:creationId xmlns="" xmlns:p14="http://schemas.microsoft.com/office/powerpoint/2010/main" val="268260291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defTabSz="457200"/>
            <a:r>
              <a:rPr lang="en-US" sz="8000" dirty="0">
                <a:solidFill>
                  <a:prstClr val="black"/>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defTabSz="457200"/>
            <a:r>
              <a:rPr lang="en-US" sz="8000" dirty="0">
                <a:solidFill>
                  <a:prstClr val="black"/>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1/27/2005</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spTree>
    <p:extLst>
      <p:ext uri="{BB962C8B-B14F-4D97-AF65-F5344CB8AC3E}">
        <p14:creationId xmlns="" xmlns:p14="http://schemas.microsoft.com/office/powerpoint/2010/main" val="265307959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1/27/2005</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spTree>
    <p:extLst>
      <p:ext uri="{BB962C8B-B14F-4D97-AF65-F5344CB8AC3E}">
        <p14:creationId xmlns="" xmlns:p14="http://schemas.microsoft.com/office/powerpoint/2010/main" val="40019874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899DFD-0F7E-46E0-AD82-7BFB2FF7EAD2}" type="datetimeFigureOut">
              <a:rPr lang="en-US" smtClean="0"/>
              <a:pPr/>
              <a:t>1/27/2005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BBD261-2BA0-4897-8878-DB1B10764AF7}" type="slidenum">
              <a:rPr lang="en-US" smtClean="0"/>
              <a:pPr/>
              <a:t>‹#›</a:t>
            </a:fld>
            <a:endParaRPr lang="en-US"/>
          </a:p>
        </p:txBody>
      </p:sp>
    </p:spTree>
    <p:extLst>
      <p:ext uri="{BB962C8B-B14F-4D97-AF65-F5344CB8AC3E}">
        <p14:creationId xmlns="" xmlns:p14="http://schemas.microsoft.com/office/powerpoint/2010/main" val="291832766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1/27/2005</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spTree>
    <p:extLst>
      <p:ext uri="{BB962C8B-B14F-4D97-AF65-F5344CB8AC3E}">
        <p14:creationId xmlns="" xmlns:p14="http://schemas.microsoft.com/office/powerpoint/2010/main" val="65778934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1/27/2005</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spTree>
    <p:extLst>
      <p:ext uri="{BB962C8B-B14F-4D97-AF65-F5344CB8AC3E}">
        <p14:creationId xmlns="" xmlns:p14="http://schemas.microsoft.com/office/powerpoint/2010/main" val="401482220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1/27/2005</a:t>
            </a:fld>
            <a:endParaRPr lang="en-US" dirty="0">
              <a:solidFill>
                <a:prstClr val="black"/>
              </a:solidFill>
            </a:endParaRPr>
          </a:p>
        </p:txBody>
      </p:sp>
      <p:sp>
        <p:nvSpPr>
          <p:cNvPr id="5" name="Footer Placeholder 4"/>
          <p:cNvSpPr>
            <a:spLocks noGrp="1"/>
          </p:cNvSpPr>
          <p:nvPr>
            <p:ph type="ftr" sz="quarter" idx="11"/>
          </p:nvPr>
        </p:nvSpPr>
        <p:spPr>
          <a:xfrm>
            <a:off x="5332412" y="5883275"/>
            <a:ext cx="4324044" cy="365125"/>
          </a:xfrm>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spTree>
    <p:extLst>
      <p:ext uri="{BB962C8B-B14F-4D97-AF65-F5344CB8AC3E}">
        <p14:creationId xmlns="" xmlns:p14="http://schemas.microsoft.com/office/powerpoint/2010/main" val="129912328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1/27/2005</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10951856" y="5867131"/>
            <a:ext cx="551167" cy="365125"/>
          </a:xfrm>
        </p:spPr>
        <p:txBody>
          <a:bodyPr/>
          <a:lstStyle/>
          <a:p>
            <a:fld id="{D57F1E4F-1CFF-5643-939E-217C01CDF565}" type="slidenum">
              <a:rPr lang="en-US" dirty="0">
                <a:solidFill>
                  <a:prstClr val="black"/>
                </a:solidFill>
              </a:rPr>
              <a:pPr/>
              <a:t>‹#›</a:t>
            </a:fld>
            <a:endParaRPr lang="en-US" dirty="0">
              <a:solidFill>
                <a:prstClr val="black"/>
              </a:solidFill>
            </a:endParaRPr>
          </a:p>
        </p:txBody>
      </p:sp>
    </p:spTree>
    <p:extLst>
      <p:ext uri="{BB962C8B-B14F-4D97-AF65-F5344CB8AC3E}">
        <p14:creationId xmlns="" xmlns:p14="http://schemas.microsoft.com/office/powerpoint/2010/main" val="257852827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1/27/2005</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spTree>
    <p:extLst>
      <p:ext uri="{BB962C8B-B14F-4D97-AF65-F5344CB8AC3E}">
        <p14:creationId xmlns="" xmlns:p14="http://schemas.microsoft.com/office/powerpoint/2010/main" val="105728615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black"/>
                </a:solidFill>
              </a:rPr>
              <a:pPr/>
              <a:t>1/27/2005</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spTree>
    <p:extLst>
      <p:ext uri="{BB962C8B-B14F-4D97-AF65-F5344CB8AC3E}">
        <p14:creationId xmlns="" xmlns:p14="http://schemas.microsoft.com/office/powerpoint/2010/main" val="144637027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solidFill>
                  <a:prstClr val="black"/>
                </a:solidFill>
              </a:rPr>
              <a:pPr/>
              <a:t>1/27/2005</a:t>
            </a:fld>
            <a:endParaRPr lang="en-US" dirty="0">
              <a:solidFill>
                <a:prstClr val="black"/>
              </a:solidFill>
            </a:endParaRPr>
          </a:p>
        </p:txBody>
      </p:sp>
      <p:sp>
        <p:nvSpPr>
          <p:cNvPr id="8" name="Footer Placeholder 7"/>
          <p:cNvSpPr>
            <a:spLocks noGrp="1"/>
          </p:cNvSpPr>
          <p:nvPr>
            <p:ph type="ftr" sz="quarter" idx="11"/>
          </p:nvPr>
        </p:nvSpPr>
        <p:spPr/>
        <p:txBody>
          <a:bodyPr/>
          <a:lstStyle/>
          <a:p>
            <a:endParaRPr lang="en-US" dirty="0">
              <a:solidFill>
                <a:prstClr val="black"/>
              </a:solidFill>
            </a:endParaRPr>
          </a:p>
        </p:txBody>
      </p:sp>
      <p:sp>
        <p:nvSpPr>
          <p:cNvPr id="9" name="Slide Number Placeholder 8"/>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spTree>
    <p:extLst>
      <p:ext uri="{BB962C8B-B14F-4D97-AF65-F5344CB8AC3E}">
        <p14:creationId xmlns="" xmlns:p14="http://schemas.microsoft.com/office/powerpoint/2010/main" val="188983953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solidFill>
                  <a:prstClr val="black"/>
                </a:solidFill>
              </a:rPr>
              <a:pPr/>
              <a:t>1/27/2005</a:t>
            </a:fld>
            <a:endParaRPr lang="en-US" dirty="0">
              <a:solidFill>
                <a:prstClr val="black"/>
              </a:solidFill>
            </a:endParaRPr>
          </a:p>
        </p:txBody>
      </p:sp>
      <p:sp>
        <p:nvSpPr>
          <p:cNvPr id="4" name="Footer Placeholder 3"/>
          <p:cNvSpPr>
            <a:spLocks noGrp="1"/>
          </p:cNvSpPr>
          <p:nvPr>
            <p:ph type="ftr" sz="quarter" idx="11"/>
          </p:nvPr>
        </p:nvSpPr>
        <p:spPr/>
        <p:txBody>
          <a:bodyPr/>
          <a:lstStyle/>
          <a:p>
            <a:endParaRPr lang="en-US" dirty="0">
              <a:solidFill>
                <a:prstClr val="black"/>
              </a:solidFill>
            </a:endParaRPr>
          </a:p>
        </p:txBody>
      </p:sp>
      <p:sp>
        <p:nvSpPr>
          <p:cNvPr id="5" name="Slide Number Placeholder 4"/>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spTree>
    <p:extLst>
      <p:ext uri="{BB962C8B-B14F-4D97-AF65-F5344CB8AC3E}">
        <p14:creationId xmlns="" xmlns:p14="http://schemas.microsoft.com/office/powerpoint/2010/main" val="684473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solidFill>
                  <a:prstClr val="black"/>
                </a:solidFill>
              </a:rPr>
              <a:pPr/>
              <a:t>1/27/2005</a:t>
            </a:fld>
            <a:endParaRPr lang="en-US" dirty="0">
              <a:solidFill>
                <a:prstClr val="black"/>
              </a:solidFill>
            </a:endParaRPr>
          </a:p>
        </p:txBody>
      </p:sp>
      <p:sp>
        <p:nvSpPr>
          <p:cNvPr id="3" name="Footer Placeholder 2"/>
          <p:cNvSpPr>
            <a:spLocks noGrp="1"/>
          </p:cNvSpPr>
          <p:nvPr>
            <p:ph type="ftr" sz="quarter" idx="11"/>
          </p:nvPr>
        </p:nvSpPr>
        <p:spPr/>
        <p:txBody>
          <a:bodyPr/>
          <a:lstStyle/>
          <a:p>
            <a:endParaRPr lang="en-US" dirty="0">
              <a:solidFill>
                <a:prstClr val="black"/>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spTree>
    <p:extLst>
      <p:ext uri="{BB962C8B-B14F-4D97-AF65-F5344CB8AC3E}">
        <p14:creationId xmlns="" xmlns:p14="http://schemas.microsoft.com/office/powerpoint/2010/main" val="152368138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black"/>
                </a:solidFill>
              </a:rPr>
              <a:pPr/>
              <a:t>1/27/2005</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spTree>
    <p:extLst>
      <p:ext uri="{BB962C8B-B14F-4D97-AF65-F5344CB8AC3E}">
        <p14:creationId xmlns="" xmlns:p14="http://schemas.microsoft.com/office/powerpoint/2010/main" val="37924354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3.jpe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theme" Target="../theme/theme3.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18" Type="http://schemas.openxmlformats.org/officeDocument/2006/relationships/theme" Target="../theme/theme4.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17" Type="http://schemas.openxmlformats.org/officeDocument/2006/relationships/slideLayout" Target="../slideLayouts/slideLayout57.xml"/><Relationship Id="rId2" Type="http://schemas.openxmlformats.org/officeDocument/2006/relationships/slideLayout" Target="../slideLayouts/slideLayout42.xml"/><Relationship Id="rId16" Type="http://schemas.openxmlformats.org/officeDocument/2006/relationships/slideLayout" Target="../slideLayouts/slideLayout56.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5" Type="http://schemas.openxmlformats.org/officeDocument/2006/relationships/slideLayout" Target="../slideLayouts/slideLayout5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slideLayout" Target="../slideLayouts/slideLayout70.xml"/><Relationship Id="rId18" Type="http://schemas.openxmlformats.org/officeDocument/2006/relationships/theme" Target="../theme/theme5.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slideLayout" Target="../slideLayouts/slideLayout69.xml"/><Relationship Id="rId17" Type="http://schemas.openxmlformats.org/officeDocument/2006/relationships/slideLayout" Target="../slideLayouts/slideLayout74.xml"/><Relationship Id="rId2" Type="http://schemas.openxmlformats.org/officeDocument/2006/relationships/slideLayout" Target="../slideLayouts/slideLayout59.xml"/><Relationship Id="rId16" Type="http://schemas.openxmlformats.org/officeDocument/2006/relationships/slideLayout" Target="../slideLayouts/slideLayout73.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5" Type="http://schemas.openxmlformats.org/officeDocument/2006/relationships/slideLayout" Target="../slideLayouts/slideLayout7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slideLayout" Target="../slideLayouts/slideLayout7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2.xml"/><Relationship Id="rId13" Type="http://schemas.openxmlformats.org/officeDocument/2006/relationships/slideLayout" Target="../slideLayouts/slideLayout87.xml"/><Relationship Id="rId18" Type="http://schemas.openxmlformats.org/officeDocument/2006/relationships/theme" Target="../theme/theme6.xml"/><Relationship Id="rId3" Type="http://schemas.openxmlformats.org/officeDocument/2006/relationships/slideLayout" Target="../slideLayouts/slideLayout77.xml"/><Relationship Id="rId7" Type="http://schemas.openxmlformats.org/officeDocument/2006/relationships/slideLayout" Target="../slideLayouts/slideLayout81.xml"/><Relationship Id="rId12" Type="http://schemas.openxmlformats.org/officeDocument/2006/relationships/slideLayout" Target="../slideLayouts/slideLayout86.xml"/><Relationship Id="rId17" Type="http://schemas.openxmlformats.org/officeDocument/2006/relationships/slideLayout" Target="../slideLayouts/slideLayout91.xml"/><Relationship Id="rId2" Type="http://schemas.openxmlformats.org/officeDocument/2006/relationships/slideLayout" Target="../slideLayouts/slideLayout76.xml"/><Relationship Id="rId16" Type="http://schemas.openxmlformats.org/officeDocument/2006/relationships/slideLayout" Target="../slideLayouts/slideLayout90.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5" Type="http://schemas.openxmlformats.org/officeDocument/2006/relationships/slideLayout" Target="../slideLayouts/slideLayout79.xml"/><Relationship Id="rId15" Type="http://schemas.openxmlformats.org/officeDocument/2006/relationships/slideLayout" Target="../slideLayouts/slideLayout89.xml"/><Relationship Id="rId10" Type="http://schemas.openxmlformats.org/officeDocument/2006/relationships/slideLayout" Target="../slideLayouts/slideLayout84.xml"/><Relationship Id="rId4" Type="http://schemas.openxmlformats.org/officeDocument/2006/relationships/slideLayout" Target="../slideLayouts/slideLayout78.xml"/><Relationship Id="rId9" Type="http://schemas.openxmlformats.org/officeDocument/2006/relationships/slideLayout" Target="../slideLayouts/slideLayout83.xml"/><Relationship Id="rId14" Type="http://schemas.openxmlformats.org/officeDocument/2006/relationships/slideLayout" Target="../slideLayouts/slideLayout8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slideLayout" Target="../slideLayouts/slideLayout104.xml"/><Relationship Id="rId18" Type="http://schemas.openxmlformats.org/officeDocument/2006/relationships/theme" Target="../theme/theme7.xml"/><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slideLayout" Target="../slideLayouts/slideLayout103.xml"/><Relationship Id="rId17" Type="http://schemas.openxmlformats.org/officeDocument/2006/relationships/slideLayout" Target="../slideLayouts/slideLayout108.xml"/><Relationship Id="rId2" Type="http://schemas.openxmlformats.org/officeDocument/2006/relationships/slideLayout" Target="../slideLayouts/slideLayout93.xml"/><Relationship Id="rId16" Type="http://schemas.openxmlformats.org/officeDocument/2006/relationships/slideLayout" Target="../slideLayouts/slideLayout107.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5" Type="http://schemas.openxmlformats.org/officeDocument/2006/relationships/slideLayout" Target="../slideLayouts/slideLayout10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 Id="rId14" Type="http://schemas.openxmlformats.org/officeDocument/2006/relationships/slideLayout" Target="../slideLayouts/slideLayout10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899DFD-0F7E-46E0-AD82-7BFB2FF7EAD2}" type="datetimeFigureOut">
              <a:rPr lang="en-US" smtClean="0"/>
              <a:pPr/>
              <a:t>1/27/2005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BBD261-2BA0-4897-8878-DB1B10764AF7}" type="slidenum">
              <a:rPr lang="en-US" smtClean="0"/>
              <a:pPr/>
              <a:t>‹#›</a:t>
            </a:fld>
            <a:endParaRPr lang="en-US"/>
          </a:p>
        </p:txBody>
      </p:sp>
    </p:spTree>
    <p:extLst>
      <p:ext uri="{BB962C8B-B14F-4D97-AF65-F5344CB8AC3E}">
        <p14:creationId xmlns="" xmlns:p14="http://schemas.microsoft.com/office/powerpoint/2010/main" val="30903208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pPr defTabSz="457200"/>
            <a:fld id="{C35BB1C6-BF8F-4481-8AB2-603A1C8A906A}" type="datetimeFigureOut">
              <a:rPr lang="en-US" dirty="0">
                <a:solidFill>
                  <a:srgbClr val="B80E0F">
                    <a:lumMod val="50000"/>
                  </a:srgbClr>
                </a:solidFill>
              </a:rPr>
              <a:pPr defTabSz="457200"/>
              <a:t>1/27/2005</a:t>
            </a:fld>
            <a:endParaRPr lang="en-US" dirty="0">
              <a:solidFill>
                <a:srgbClr val="B80E0F">
                  <a:lumMod val="50000"/>
                </a:srgbClr>
              </a:solidFill>
            </a:endParaRPr>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pPr defTabSz="457200"/>
            <a:endParaRPr lang="en-US" dirty="0">
              <a:solidFill>
                <a:srgbClr val="B80E0F">
                  <a:lumMod val="50000"/>
                </a:srgbClr>
              </a:solidFill>
            </a:endParaRPr>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pPr defTabSz="457200"/>
            <a:fld id="{6D22F896-40B5-4ADD-8801-0D06FADFA095}" type="slidenum">
              <a:rPr lang="en-US" dirty="0">
                <a:solidFill>
                  <a:srgbClr val="B80E0F">
                    <a:lumMod val="50000"/>
                  </a:srgbClr>
                </a:solidFill>
              </a:rPr>
              <a:pPr defTabSz="457200"/>
              <a:t>‹#›</a:t>
            </a:fld>
            <a:endParaRPr lang="en-US" dirty="0">
              <a:solidFill>
                <a:srgbClr val="B80E0F">
                  <a:lumMod val="50000"/>
                </a:srgbClr>
              </a:solidFill>
            </a:endParaRPr>
          </a:p>
        </p:txBody>
      </p:sp>
    </p:spTree>
    <p:extLst>
      <p:ext uri="{BB962C8B-B14F-4D97-AF65-F5344CB8AC3E}">
        <p14:creationId xmlns="" xmlns:p14="http://schemas.microsoft.com/office/powerpoint/2010/main" val="40298727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sldNum="0" hdr="0" ftr="0" dt="0"/>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Rectangle 16"/>
          <p:cNvSpPr>
            <a:spLocks noChangeArrowheads="1"/>
          </p:cNvSpPr>
          <p:nvPr/>
        </p:nvSpPr>
        <p:spPr bwMode="white">
          <a:xfrm>
            <a:off x="0" y="6705600"/>
            <a:ext cx="12192000" cy="152400"/>
          </a:xfrm>
          <a:prstGeom prst="rect">
            <a:avLst/>
          </a:prstGeom>
          <a:solidFill>
            <a:srgbClr val="FFFFFF"/>
          </a:solidFill>
          <a:ln>
            <a:noFill/>
          </a:ln>
          <a:extLst>
            <a:ext uri="{91240B29-F687-4F45-9708-019B960494DF}">
              <a14:hiddenLine xmlns=""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defRPr/>
            </a:pPr>
            <a:endParaRPr lang="en-US" sz="1800" smtClean="0">
              <a:solidFill>
                <a:prstClr val="black"/>
              </a:solidFill>
            </a:endParaRPr>
          </a:p>
        </p:txBody>
      </p:sp>
      <p:sp>
        <p:nvSpPr>
          <p:cNvPr id="1027" name="Rectangle 15"/>
          <p:cNvSpPr>
            <a:spLocks noChangeArrowheads="1"/>
          </p:cNvSpPr>
          <p:nvPr/>
        </p:nvSpPr>
        <p:spPr bwMode="white">
          <a:xfrm>
            <a:off x="0" y="1"/>
            <a:ext cx="12192000" cy="1393825"/>
          </a:xfrm>
          <a:prstGeom prst="rect">
            <a:avLst/>
          </a:prstGeom>
          <a:solidFill>
            <a:srgbClr val="FFFFFF"/>
          </a:solidFill>
          <a:ln>
            <a:noFill/>
          </a:ln>
          <a:extLst>
            <a:ext uri="{91240B29-F687-4F45-9708-019B960494DF}">
              <a14:hiddenLine xmlns=""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defRPr/>
            </a:pPr>
            <a:endParaRPr lang="en-US" sz="1800" smtClean="0">
              <a:solidFill>
                <a:prstClr val="black"/>
              </a:solidFill>
            </a:endParaRPr>
          </a:p>
        </p:txBody>
      </p:sp>
      <p:sp>
        <p:nvSpPr>
          <p:cNvPr id="1028" name="Rectangle 17"/>
          <p:cNvSpPr>
            <a:spLocks noChangeArrowheads="1"/>
          </p:cNvSpPr>
          <p:nvPr/>
        </p:nvSpPr>
        <p:spPr bwMode="white">
          <a:xfrm>
            <a:off x="0" y="0"/>
            <a:ext cx="203200" cy="6858000"/>
          </a:xfrm>
          <a:prstGeom prst="rect">
            <a:avLst/>
          </a:prstGeom>
          <a:solidFill>
            <a:srgbClr val="FFFFFF"/>
          </a:solidFill>
          <a:ln>
            <a:noFill/>
          </a:ln>
          <a:extLst>
            <a:ext uri="{91240B29-F687-4F45-9708-019B960494DF}">
              <a14:hiddenLine xmlns=""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defRPr/>
            </a:pPr>
            <a:endParaRPr lang="en-US" sz="1800" smtClean="0">
              <a:solidFill>
                <a:prstClr val="black"/>
              </a:solidFill>
            </a:endParaRPr>
          </a:p>
        </p:txBody>
      </p:sp>
      <p:sp>
        <p:nvSpPr>
          <p:cNvPr id="1029" name="Rectangle 18"/>
          <p:cNvSpPr>
            <a:spLocks noChangeArrowheads="1"/>
          </p:cNvSpPr>
          <p:nvPr/>
        </p:nvSpPr>
        <p:spPr bwMode="white">
          <a:xfrm>
            <a:off x="11988800" y="0"/>
            <a:ext cx="203200" cy="6858000"/>
          </a:xfrm>
          <a:prstGeom prst="rect">
            <a:avLst/>
          </a:prstGeom>
          <a:solidFill>
            <a:srgbClr val="FFFFFF"/>
          </a:solidFill>
          <a:ln>
            <a:noFill/>
          </a:ln>
          <a:extLst>
            <a:ext uri="{91240B29-F687-4F45-9708-019B960494DF}">
              <a14:hiddenLine xmlns=""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defRPr/>
            </a:pPr>
            <a:endParaRPr lang="en-US" sz="1800" smtClean="0">
              <a:solidFill>
                <a:prstClr val="black"/>
              </a:solidFill>
            </a:endParaRPr>
          </a:p>
        </p:txBody>
      </p:sp>
      <p:sp>
        <p:nvSpPr>
          <p:cNvPr id="9" name="Rectangle 8"/>
          <p:cNvSpPr>
            <a:spLocks noChangeArrowheads="1"/>
          </p:cNvSpPr>
          <p:nvPr/>
        </p:nvSpPr>
        <p:spPr bwMode="auto">
          <a:xfrm>
            <a:off x="198967" y="6388101"/>
            <a:ext cx="11777133"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base">
              <a:spcBef>
                <a:spcPct val="0"/>
              </a:spcBef>
              <a:spcAft>
                <a:spcPct val="0"/>
              </a:spcAft>
              <a:defRPr/>
            </a:pPr>
            <a:endParaRPr lang="en-US" sz="1800">
              <a:solidFill>
                <a:prstClr val="black"/>
              </a:solidFill>
              <a:latin typeface="Arial" charset="0"/>
              <a:cs typeface="Arial" charset="0"/>
            </a:endParaRPr>
          </a:p>
        </p:txBody>
      </p:sp>
      <p:sp>
        <p:nvSpPr>
          <p:cNvPr id="14" name="Date Placeholder 13"/>
          <p:cNvSpPr>
            <a:spLocks noGrp="1"/>
          </p:cNvSpPr>
          <p:nvPr>
            <p:ph type="dt" sz="half" idx="2"/>
          </p:nvPr>
        </p:nvSpPr>
        <p:spPr>
          <a:xfrm>
            <a:off x="7721601" y="6405564"/>
            <a:ext cx="4059767" cy="365125"/>
          </a:xfrm>
          <a:prstGeom prst="rect">
            <a:avLst/>
          </a:prstGeom>
        </p:spPr>
        <p:txBody>
          <a:bodyPr vert="horz"/>
          <a:lstStyle>
            <a:lvl1pPr algn="r" eaLnBrk="1" latinLnBrk="0" hangingPunct="1">
              <a:defRPr kumimoji="0" sz="1400">
                <a:solidFill>
                  <a:srgbClr val="FFFFFF"/>
                </a:solidFill>
                <a:latin typeface="Arial" charset="0"/>
                <a:cs typeface="Arial" charset="0"/>
              </a:defRPr>
            </a:lvl1pPr>
          </a:lstStyle>
          <a:p>
            <a:pPr fontAlgn="base">
              <a:spcBef>
                <a:spcPct val="0"/>
              </a:spcBef>
              <a:spcAft>
                <a:spcPct val="0"/>
              </a:spcAft>
              <a:defRPr/>
            </a:pPr>
            <a:fld id="{8C68AFE4-5085-42D1-A486-10D678976421}" type="datetimeFigureOut">
              <a:rPr lang="en-US"/>
              <a:pPr fontAlgn="base">
                <a:spcBef>
                  <a:spcPct val="0"/>
                </a:spcBef>
                <a:spcAft>
                  <a:spcPct val="0"/>
                </a:spcAft>
                <a:defRPr/>
              </a:pPr>
              <a:t>1/27/2005</a:t>
            </a:fld>
            <a:endParaRPr lang="en-US"/>
          </a:p>
        </p:txBody>
      </p:sp>
      <p:sp>
        <p:nvSpPr>
          <p:cNvPr id="3" name="Footer Placeholder 2"/>
          <p:cNvSpPr>
            <a:spLocks noGrp="1"/>
          </p:cNvSpPr>
          <p:nvPr>
            <p:ph type="ftr" sz="quarter" idx="3"/>
          </p:nvPr>
        </p:nvSpPr>
        <p:spPr>
          <a:xfrm>
            <a:off x="406400" y="6410326"/>
            <a:ext cx="4775200" cy="366713"/>
          </a:xfrm>
          <a:prstGeom prst="rect">
            <a:avLst/>
          </a:prstGeom>
        </p:spPr>
        <p:txBody>
          <a:bodyPr vert="horz"/>
          <a:lstStyle>
            <a:lvl1pPr algn="l" eaLnBrk="1" latinLnBrk="0" hangingPunct="1">
              <a:defRPr kumimoji="0" sz="1200">
                <a:solidFill>
                  <a:srgbClr val="FFFFFF"/>
                </a:solidFill>
                <a:latin typeface="Arial" charset="0"/>
                <a:cs typeface="Arial" charset="0"/>
              </a:defRPr>
            </a:lvl1pPr>
          </a:lstStyle>
          <a:p>
            <a:pPr fontAlgn="base">
              <a:spcBef>
                <a:spcPct val="0"/>
              </a:spcBef>
              <a:spcAft>
                <a:spcPct val="0"/>
              </a:spcAft>
              <a:defRPr/>
            </a:pPr>
            <a:endParaRPr lang="en-US"/>
          </a:p>
        </p:txBody>
      </p:sp>
      <p:sp>
        <p:nvSpPr>
          <p:cNvPr id="8" name="Rectangle 7"/>
          <p:cNvSpPr>
            <a:spLocks noChangeArrowheads="1"/>
          </p:cNvSpPr>
          <p:nvPr/>
        </p:nvSpPr>
        <p:spPr bwMode="auto">
          <a:xfrm>
            <a:off x="203200" y="155575"/>
            <a:ext cx="1177713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base">
              <a:spcBef>
                <a:spcPct val="0"/>
              </a:spcBef>
              <a:spcAft>
                <a:spcPct val="0"/>
              </a:spcAft>
              <a:defRPr/>
            </a:pPr>
            <a:endParaRPr lang="en-US" sz="1800" dirty="0">
              <a:solidFill>
                <a:prstClr val="black"/>
              </a:solidFill>
              <a:latin typeface="Arial" charset="0"/>
              <a:cs typeface="Arial" charset="0"/>
            </a:endParaRPr>
          </a:p>
        </p:txBody>
      </p:sp>
      <p:sp>
        <p:nvSpPr>
          <p:cNvPr id="10" name="Straight Connector 9"/>
          <p:cNvSpPr>
            <a:spLocks noChangeShapeType="1"/>
          </p:cNvSpPr>
          <p:nvPr/>
        </p:nvSpPr>
        <p:spPr bwMode="auto">
          <a:xfrm>
            <a:off x="203200" y="1276350"/>
            <a:ext cx="11777133"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fontAlgn="base">
              <a:spcBef>
                <a:spcPct val="0"/>
              </a:spcBef>
              <a:spcAft>
                <a:spcPct val="0"/>
              </a:spcAft>
              <a:defRPr/>
            </a:pPr>
            <a:endParaRPr lang="en-US" sz="1800">
              <a:solidFill>
                <a:prstClr val="black"/>
              </a:solidFill>
              <a:latin typeface="Arial" charset="0"/>
              <a:cs typeface="Arial" charset="0"/>
            </a:endParaRPr>
          </a:p>
        </p:txBody>
      </p:sp>
      <p:sp>
        <p:nvSpPr>
          <p:cNvPr id="12" name="Oval 11"/>
          <p:cNvSpPr/>
          <p:nvPr/>
        </p:nvSpPr>
        <p:spPr>
          <a:xfrm>
            <a:off x="5689600" y="955675"/>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1800">
              <a:solidFill>
                <a:prstClr val="white"/>
              </a:solidFill>
            </a:endParaRPr>
          </a:p>
        </p:txBody>
      </p:sp>
      <p:sp>
        <p:nvSpPr>
          <p:cNvPr id="15" name="Oval 14"/>
          <p:cNvSpPr/>
          <p:nvPr/>
        </p:nvSpPr>
        <p:spPr>
          <a:xfrm>
            <a:off x="5816600" y="1050925"/>
            <a:ext cx="5588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1800">
              <a:solidFill>
                <a:prstClr val="white"/>
              </a:solidFill>
            </a:endParaRPr>
          </a:p>
        </p:txBody>
      </p:sp>
      <p:sp>
        <p:nvSpPr>
          <p:cNvPr id="23" name="Slide Number Placeholder 22"/>
          <p:cNvSpPr>
            <a:spLocks noGrp="1"/>
          </p:cNvSpPr>
          <p:nvPr>
            <p:ph type="sldNum" sz="quarter" idx="4"/>
          </p:nvPr>
        </p:nvSpPr>
        <p:spPr>
          <a:xfrm>
            <a:off x="5791200" y="1039814"/>
            <a:ext cx="609600" cy="441325"/>
          </a:xfrm>
          <a:prstGeom prst="rect">
            <a:avLst/>
          </a:prstGeom>
        </p:spPr>
        <p:txBody>
          <a:bodyPr vert="horz" wrap="square" lIns="45720" tIns="45720" rIns="45720" bIns="45720" numCol="1" anchor="ctr" anchorCtr="0" compatLnSpc="1">
            <a:prstTxWarp prst="textNoShape">
              <a:avLst/>
            </a:prstTxWarp>
            <a:normAutofit/>
          </a:bodyPr>
          <a:lstStyle>
            <a:lvl1pPr algn="ctr" eaLnBrk="1" hangingPunct="1">
              <a:defRPr sz="1600">
                <a:solidFill>
                  <a:srgbClr val="7B9899"/>
                </a:solidFill>
              </a:defRPr>
            </a:lvl1pPr>
          </a:lstStyle>
          <a:p>
            <a:pPr fontAlgn="base">
              <a:spcBef>
                <a:spcPct val="0"/>
              </a:spcBef>
              <a:spcAft>
                <a:spcPct val="0"/>
              </a:spcAft>
              <a:defRPr/>
            </a:pPr>
            <a:fld id="{94C6F3F6-9AEE-4022-A549-06CA6670CC3D}" type="slidenum">
              <a:rPr lang="en-US">
                <a:latin typeface="Arial" panose="020B0604020202020204" pitchFamily="34" charset="0"/>
                <a:cs typeface="Arial" panose="020B0604020202020204" pitchFamily="34" charset="0"/>
              </a:rPr>
              <a:pPr fontAlgn="base">
                <a:spcBef>
                  <a:spcPct val="0"/>
                </a:spcBef>
                <a:spcAft>
                  <a:spcPct val="0"/>
                </a:spcAft>
                <a:defRPr/>
              </a:pPr>
              <a:t>‹#›</a:t>
            </a:fld>
            <a:endParaRPr lang="en-US">
              <a:latin typeface="Arial" panose="020B0604020202020204" pitchFamily="34" charset="0"/>
              <a:cs typeface="Arial" panose="020B0604020202020204" pitchFamily="34" charset="0"/>
            </a:endParaRPr>
          </a:p>
        </p:txBody>
      </p:sp>
      <p:sp>
        <p:nvSpPr>
          <p:cNvPr id="1038" name="Title Placeholder 21"/>
          <p:cNvSpPr>
            <a:spLocks noGrp="1"/>
          </p:cNvSpPr>
          <p:nvPr>
            <p:ph type="title"/>
          </p:nvPr>
        </p:nvSpPr>
        <p:spPr bwMode="auto">
          <a:xfrm>
            <a:off x="402167" y="228601"/>
            <a:ext cx="11379200" cy="758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39" name="Text Placeholder 12"/>
          <p:cNvSpPr>
            <a:spLocks noGrp="1"/>
          </p:cNvSpPr>
          <p:nvPr>
            <p:ph type="body" idx="1"/>
          </p:nvPr>
        </p:nvSpPr>
        <p:spPr bwMode="auto">
          <a:xfrm>
            <a:off x="402167" y="1524000"/>
            <a:ext cx="11379200" cy="45989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 xmlns:p14="http://schemas.microsoft.com/office/powerpoint/2010/main" val="71920661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txStyles>
    <p:titleStyle>
      <a:lvl1pPr algn="ctr" rtl="0" eaLnBrk="0" fontAlgn="base" hangingPunct="0">
        <a:spcBef>
          <a:spcPct val="0"/>
        </a:spcBef>
        <a:spcAft>
          <a:spcPct val="0"/>
        </a:spcAft>
        <a:defRPr sz="3300" kern="1200">
          <a:solidFill>
            <a:srgbClr val="7B9899"/>
          </a:solidFill>
          <a:latin typeface="+mj-lt"/>
          <a:ea typeface="+mj-ea"/>
          <a:cs typeface="+mj-cs"/>
        </a:defRPr>
      </a:lvl1pPr>
      <a:lvl2pPr algn="ctr" rtl="0" eaLnBrk="0" fontAlgn="base" hangingPunct="0">
        <a:spcBef>
          <a:spcPct val="0"/>
        </a:spcBef>
        <a:spcAft>
          <a:spcPct val="0"/>
        </a:spcAft>
        <a:defRPr sz="3300">
          <a:solidFill>
            <a:srgbClr val="7B9899"/>
          </a:solidFill>
          <a:latin typeface="Georgia" pitchFamily="18" charset="0"/>
        </a:defRPr>
      </a:lvl2pPr>
      <a:lvl3pPr algn="ctr" rtl="0" eaLnBrk="0" fontAlgn="base" hangingPunct="0">
        <a:spcBef>
          <a:spcPct val="0"/>
        </a:spcBef>
        <a:spcAft>
          <a:spcPct val="0"/>
        </a:spcAft>
        <a:defRPr sz="3300">
          <a:solidFill>
            <a:srgbClr val="7B9899"/>
          </a:solidFill>
          <a:latin typeface="Georgia" pitchFamily="18" charset="0"/>
        </a:defRPr>
      </a:lvl3pPr>
      <a:lvl4pPr algn="ctr" rtl="0" eaLnBrk="0" fontAlgn="base" hangingPunct="0">
        <a:spcBef>
          <a:spcPct val="0"/>
        </a:spcBef>
        <a:spcAft>
          <a:spcPct val="0"/>
        </a:spcAft>
        <a:defRPr sz="3300">
          <a:solidFill>
            <a:srgbClr val="7B9899"/>
          </a:solidFill>
          <a:latin typeface="Georgia" pitchFamily="18" charset="0"/>
        </a:defRPr>
      </a:lvl4pPr>
      <a:lvl5pPr algn="ctr" rtl="0" eaLnBrk="0" fontAlgn="base" hangingPunct="0">
        <a:spcBef>
          <a:spcPct val="0"/>
        </a:spcBef>
        <a:spcAft>
          <a:spcPct val="0"/>
        </a:spcAft>
        <a:defRPr sz="3300">
          <a:solidFill>
            <a:srgbClr val="7B9899"/>
          </a:solidFill>
          <a:latin typeface="Georgia" pitchFamily="18" charset="0"/>
        </a:defRPr>
      </a:lvl5pPr>
      <a:lvl6pPr marL="457200" algn="ctr" rtl="0" fontAlgn="base">
        <a:spcBef>
          <a:spcPct val="0"/>
        </a:spcBef>
        <a:spcAft>
          <a:spcPct val="0"/>
        </a:spcAft>
        <a:defRPr sz="3300">
          <a:solidFill>
            <a:srgbClr val="7B9899"/>
          </a:solidFill>
          <a:latin typeface="Georgia" pitchFamily="18" charset="0"/>
        </a:defRPr>
      </a:lvl6pPr>
      <a:lvl7pPr marL="914400" algn="ctr" rtl="0" fontAlgn="base">
        <a:spcBef>
          <a:spcPct val="0"/>
        </a:spcBef>
        <a:spcAft>
          <a:spcPct val="0"/>
        </a:spcAft>
        <a:defRPr sz="3300">
          <a:solidFill>
            <a:srgbClr val="7B9899"/>
          </a:solidFill>
          <a:latin typeface="Georgia" pitchFamily="18" charset="0"/>
        </a:defRPr>
      </a:lvl7pPr>
      <a:lvl8pPr marL="1371600" algn="ctr" rtl="0" fontAlgn="base">
        <a:spcBef>
          <a:spcPct val="0"/>
        </a:spcBef>
        <a:spcAft>
          <a:spcPct val="0"/>
        </a:spcAft>
        <a:defRPr sz="3300">
          <a:solidFill>
            <a:srgbClr val="7B9899"/>
          </a:solidFill>
          <a:latin typeface="Georgia" pitchFamily="18" charset="0"/>
        </a:defRPr>
      </a:lvl8pPr>
      <a:lvl9pPr marL="1828800" algn="ctr" rtl="0" fontAlgn="base">
        <a:spcBef>
          <a:spcPct val="0"/>
        </a:spcBef>
        <a:spcAft>
          <a:spcPct val="0"/>
        </a:spcAft>
        <a:defRPr sz="3300">
          <a:solidFill>
            <a:srgbClr val="7B9899"/>
          </a:solidFill>
          <a:latin typeface="Georgia" pitchFamily="18" charset="0"/>
        </a:defRPr>
      </a:lvl9pPr>
    </p:titleStyle>
    <p:bodyStyle>
      <a:lvl1pPr marL="273050" indent="-273050" algn="l" rtl="0" eaLnBrk="0" fontAlgn="base" hangingPunct="0">
        <a:spcBef>
          <a:spcPct val="20000"/>
        </a:spcBef>
        <a:spcAft>
          <a:spcPct val="0"/>
        </a:spcAft>
        <a:buClr>
          <a:schemeClr val="accent1"/>
        </a:buClr>
        <a:buSzPct val="85000"/>
        <a:buFont typeface="Wingdings 2" panose="05020102010507070707" pitchFamily="18" charset="2"/>
        <a:buChar char=""/>
        <a:defRPr sz="2700" kern="1200">
          <a:solidFill>
            <a:schemeClr val="tx1"/>
          </a:solidFill>
          <a:latin typeface="+mn-lt"/>
          <a:ea typeface="+mn-ea"/>
          <a:cs typeface="+mn-cs"/>
        </a:defRPr>
      </a:lvl1pPr>
      <a:lvl2pPr marL="547688" indent="-273050" algn="l" rtl="0" eaLnBrk="0" fontAlgn="base" hangingPunct="0">
        <a:spcBef>
          <a:spcPct val="20000"/>
        </a:spcBef>
        <a:spcAft>
          <a:spcPct val="0"/>
        </a:spcAft>
        <a:buClr>
          <a:schemeClr val="accent2"/>
        </a:buClr>
        <a:buSzPct val="70000"/>
        <a:buFont typeface="Wingdings" panose="05000000000000000000" pitchFamily="2" charset="2"/>
        <a:buChar char=""/>
        <a:defRPr sz="2200" kern="1200">
          <a:solidFill>
            <a:schemeClr val="tx2"/>
          </a:solidFill>
          <a:latin typeface="+mn-lt"/>
          <a:ea typeface="+mn-ea"/>
          <a:cs typeface="+mn-cs"/>
        </a:defRPr>
      </a:lvl2pPr>
      <a:lvl3pPr marL="822325" indent="-228600" algn="l" rtl="0" eaLnBrk="0" fontAlgn="base" hangingPunct="0">
        <a:spcBef>
          <a:spcPct val="20000"/>
        </a:spcBef>
        <a:spcAft>
          <a:spcPct val="0"/>
        </a:spcAft>
        <a:buClr>
          <a:srgbClr val="8CADAE"/>
        </a:buClr>
        <a:buSzPct val="75000"/>
        <a:buFont typeface="Wingdings 2" panose="05020102010507070707" pitchFamily="18" charset="2"/>
        <a:buChar char=""/>
        <a:defRPr sz="2000" kern="1200">
          <a:solidFill>
            <a:schemeClr val="tx1"/>
          </a:solidFill>
          <a:latin typeface="+mn-lt"/>
          <a:ea typeface="+mn-ea"/>
          <a:cs typeface="+mn-cs"/>
        </a:defRPr>
      </a:lvl3pPr>
      <a:lvl4pPr marL="1096963" indent="-228600" algn="l" rtl="0" eaLnBrk="0" fontAlgn="base" hangingPunct="0">
        <a:spcBef>
          <a:spcPct val="20000"/>
        </a:spcBef>
        <a:spcAft>
          <a:spcPct val="0"/>
        </a:spcAft>
        <a:buClr>
          <a:srgbClr val="8C7B70"/>
        </a:buClr>
        <a:buSzPct val="70000"/>
        <a:buFont typeface="Wingdings" panose="05000000000000000000" pitchFamily="2" charset="2"/>
        <a:buChar char=""/>
        <a:defRPr sz="2000" kern="1200">
          <a:solidFill>
            <a:schemeClr val="tx2"/>
          </a:solidFill>
          <a:latin typeface="+mn-lt"/>
          <a:ea typeface="+mn-ea"/>
          <a:cs typeface="+mn-cs"/>
        </a:defRPr>
      </a:lvl4pPr>
      <a:lvl5pPr marL="1371600" indent="-228600" algn="l" rtl="0" eaLnBrk="0" fontAlgn="base" hangingPunct="0">
        <a:spcBef>
          <a:spcPct val="20000"/>
        </a:spcBef>
        <a:spcAft>
          <a:spcPct val="0"/>
        </a:spcAft>
        <a:buClr>
          <a:srgbClr val="8FB08C"/>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defTabSz="457200"/>
            <a:fld id="{B61BEF0D-F0BB-DE4B-95CE-6DB70DBA9567}" type="datetimeFigureOut">
              <a:rPr lang="en-US" dirty="0">
                <a:solidFill>
                  <a:prstClr val="black"/>
                </a:solidFill>
              </a:rPr>
              <a:pPr defTabSz="457200"/>
              <a:t>1/27/2005</a:t>
            </a:fld>
            <a:endParaRPr lang="en-US" dirty="0">
              <a:solidFill>
                <a:prstClr val="black"/>
              </a:solidFill>
            </a:endParaRPr>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defTabSz="457200"/>
            <a:endParaRPr lang="en-US" dirty="0">
              <a:solidFill>
                <a:prstClr val="black"/>
              </a:solidFill>
            </a:endParaRPr>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defTabSz="457200"/>
            <a:fld id="{D57F1E4F-1CFF-5643-939E-217C01CDF565}" type="slidenum">
              <a:rPr lang="en-US" dirty="0">
                <a:solidFill>
                  <a:prstClr val="black"/>
                </a:solidFill>
              </a:rPr>
              <a:pPr defTabSz="457200"/>
              <a:t>‹#›</a:t>
            </a:fld>
            <a:endParaRPr lang="en-US" dirty="0">
              <a:solidFill>
                <a:prstClr val="black"/>
              </a:solidFill>
            </a:endParaRPr>
          </a:p>
        </p:txBody>
      </p:sp>
    </p:spTree>
    <p:extLst>
      <p:ext uri="{BB962C8B-B14F-4D97-AF65-F5344CB8AC3E}">
        <p14:creationId xmlns="" xmlns:p14="http://schemas.microsoft.com/office/powerpoint/2010/main" val="1496011771"/>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 id="2147483775" r:id="rId12"/>
    <p:sldLayoutId id="2147483776" r:id="rId13"/>
    <p:sldLayoutId id="2147483777" r:id="rId14"/>
    <p:sldLayoutId id="2147483778" r:id="rId15"/>
    <p:sldLayoutId id="2147483779" r:id="rId16"/>
    <p:sldLayoutId id="2147483780"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defTabSz="457200"/>
            <a:fld id="{B61BEF0D-F0BB-DE4B-95CE-6DB70DBA9567}" type="datetimeFigureOut">
              <a:rPr lang="en-US" dirty="0">
                <a:solidFill>
                  <a:prstClr val="black"/>
                </a:solidFill>
              </a:rPr>
              <a:pPr defTabSz="457200"/>
              <a:t>1/27/2005</a:t>
            </a:fld>
            <a:endParaRPr lang="en-US" dirty="0">
              <a:solidFill>
                <a:prstClr val="black"/>
              </a:solidFill>
            </a:endParaRPr>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defTabSz="457200"/>
            <a:endParaRPr lang="en-US" dirty="0">
              <a:solidFill>
                <a:prstClr val="black"/>
              </a:solidFill>
            </a:endParaRPr>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defTabSz="457200"/>
            <a:fld id="{D57F1E4F-1CFF-5643-939E-217C01CDF565}" type="slidenum">
              <a:rPr lang="en-US" dirty="0">
                <a:solidFill>
                  <a:prstClr val="black"/>
                </a:solidFill>
              </a:rPr>
              <a:pPr defTabSz="457200"/>
              <a:t>‹#›</a:t>
            </a:fld>
            <a:endParaRPr lang="en-US" dirty="0">
              <a:solidFill>
                <a:prstClr val="black"/>
              </a:solidFill>
            </a:endParaRPr>
          </a:p>
        </p:txBody>
      </p:sp>
    </p:spTree>
    <p:extLst>
      <p:ext uri="{BB962C8B-B14F-4D97-AF65-F5344CB8AC3E}">
        <p14:creationId xmlns="" xmlns:p14="http://schemas.microsoft.com/office/powerpoint/2010/main" val="3749624339"/>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 id="2147483793" r:id="rId12"/>
    <p:sldLayoutId id="2147483794" r:id="rId13"/>
    <p:sldLayoutId id="2147483795" r:id="rId14"/>
    <p:sldLayoutId id="2147483796" r:id="rId15"/>
    <p:sldLayoutId id="2147483797" r:id="rId16"/>
    <p:sldLayoutId id="2147483798"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defTabSz="457200"/>
            <a:fld id="{B61BEF0D-F0BB-DE4B-95CE-6DB70DBA9567}" type="datetimeFigureOut">
              <a:rPr lang="en-US" dirty="0">
                <a:solidFill>
                  <a:prstClr val="black"/>
                </a:solidFill>
              </a:rPr>
              <a:pPr defTabSz="457200"/>
              <a:t>1/27/2005</a:t>
            </a:fld>
            <a:endParaRPr lang="en-US" dirty="0">
              <a:solidFill>
                <a:prstClr val="black"/>
              </a:solidFill>
            </a:endParaRPr>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defTabSz="457200"/>
            <a:endParaRPr lang="en-US" dirty="0">
              <a:solidFill>
                <a:prstClr val="black"/>
              </a:solidFill>
            </a:endParaRPr>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defTabSz="457200"/>
            <a:fld id="{D57F1E4F-1CFF-5643-939E-217C01CDF565}" type="slidenum">
              <a:rPr lang="en-US" dirty="0">
                <a:solidFill>
                  <a:prstClr val="black"/>
                </a:solidFill>
              </a:rPr>
              <a:pPr defTabSz="457200"/>
              <a:t>‹#›</a:t>
            </a:fld>
            <a:endParaRPr lang="en-US" dirty="0">
              <a:solidFill>
                <a:prstClr val="black"/>
              </a:solidFill>
            </a:endParaRPr>
          </a:p>
        </p:txBody>
      </p:sp>
    </p:spTree>
    <p:extLst>
      <p:ext uri="{BB962C8B-B14F-4D97-AF65-F5344CB8AC3E}">
        <p14:creationId xmlns="" xmlns:p14="http://schemas.microsoft.com/office/powerpoint/2010/main" val="4266800597"/>
      </p:ext>
    </p:extLst>
  </p:cSld>
  <p:clrMap bg1="lt1" tx1="dk1" bg2="lt2" tx2="dk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804" r:id="rId5"/>
    <p:sldLayoutId id="2147483805" r:id="rId6"/>
    <p:sldLayoutId id="2147483806" r:id="rId7"/>
    <p:sldLayoutId id="2147483807" r:id="rId8"/>
    <p:sldLayoutId id="2147483808" r:id="rId9"/>
    <p:sldLayoutId id="2147483809" r:id="rId10"/>
    <p:sldLayoutId id="2147483810" r:id="rId11"/>
    <p:sldLayoutId id="2147483811" r:id="rId12"/>
    <p:sldLayoutId id="2147483812" r:id="rId13"/>
    <p:sldLayoutId id="2147483813" r:id="rId14"/>
    <p:sldLayoutId id="2147483814" r:id="rId15"/>
    <p:sldLayoutId id="2147483815" r:id="rId16"/>
    <p:sldLayoutId id="2147483816"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defTabSz="457200"/>
            <a:fld id="{B61BEF0D-F0BB-DE4B-95CE-6DB70DBA9567}" type="datetimeFigureOut">
              <a:rPr lang="en-US" dirty="0">
                <a:solidFill>
                  <a:prstClr val="black"/>
                </a:solidFill>
              </a:rPr>
              <a:pPr defTabSz="457200"/>
              <a:t>1/27/2005</a:t>
            </a:fld>
            <a:endParaRPr lang="en-US" dirty="0">
              <a:solidFill>
                <a:prstClr val="black"/>
              </a:solidFill>
            </a:endParaRPr>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defTabSz="457200"/>
            <a:endParaRPr lang="en-US" dirty="0">
              <a:solidFill>
                <a:prstClr val="black"/>
              </a:solidFill>
            </a:endParaRPr>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defTabSz="457200"/>
            <a:fld id="{D57F1E4F-1CFF-5643-939E-217C01CDF565}" type="slidenum">
              <a:rPr lang="en-US" dirty="0">
                <a:solidFill>
                  <a:prstClr val="black"/>
                </a:solidFill>
              </a:rPr>
              <a:pPr defTabSz="457200"/>
              <a:t>‹#›</a:t>
            </a:fld>
            <a:endParaRPr lang="en-US" dirty="0">
              <a:solidFill>
                <a:prstClr val="black"/>
              </a:solidFill>
            </a:endParaRPr>
          </a:p>
        </p:txBody>
      </p:sp>
    </p:spTree>
    <p:extLst>
      <p:ext uri="{BB962C8B-B14F-4D97-AF65-F5344CB8AC3E}">
        <p14:creationId xmlns="" xmlns:p14="http://schemas.microsoft.com/office/powerpoint/2010/main" val="79480059"/>
      </p:ext>
    </p:extLst>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 id="2147483829" r:id="rId12"/>
    <p:sldLayoutId id="2147483830" r:id="rId13"/>
    <p:sldLayoutId id="2147483831" r:id="rId14"/>
    <p:sldLayoutId id="2147483832" r:id="rId15"/>
    <p:sldLayoutId id="2147483833" r:id="rId16"/>
    <p:sldLayoutId id="2147483834"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9.xml"/><Relationship Id="rId7" Type="http://schemas.microsoft.com/office/2007/relationships/diagramDrawing" Target="../diagrams/drawing9.xml"/><Relationship Id="rId2" Type="http://schemas.openxmlformats.org/officeDocument/2006/relationships/diagramData" Target="../diagrams/data9.xml"/><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8.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8.xml"/><Relationship Id="rId1" Type="http://schemas.openxmlformats.org/officeDocument/2006/relationships/slideLayout" Target="../slideLayouts/slideLayout30.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3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5.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1.xml"/><Relationship Id="rId1" Type="http://schemas.openxmlformats.org/officeDocument/2006/relationships/slideLayout" Target="../slideLayouts/slideLayout30.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30.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2.xml"/><Relationship Id="rId7" Type="http://schemas.microsoft.com/office/2007/relationships/diagramDrawing" Target="../diagrams/drawing12.xml"/><Relationship Id="rId2" Type="http://schemas.openxmlformats.org/officeDocument/2006/relationships/diagramData" Target="../diagrams/data12.xml"/><Relationship Id="rId1" Type="http://schemas.openxmlformats.org/officeDocument/2006/relationships/slideLayout" Target="../slideLayouts/slideLayout32.xml"/><Relationship Id="rId6" Type="http://schemas.openxmlformats.org/officeDocument/2006/relationships/image" Target="../media/image12.jpeg"/><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3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35.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0.xml"/></Relationships>
</file>

<file path=ppt/slides/_rels/slide23.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6.xml"/><Relationship Id="rId1" Type="http://schemas.openxmlformats.org/officeDocument/2006/relationships/slideLayout" Target="../slideLayouts/slideLayout30.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30.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30.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30.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32.xml"/></Relationships>
</file>

<file path=ppt/slides/_rels/slide2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32.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20.xml"/><Relationship Id="rId1" Type="http://schemas.openxmlformats.org/officeDocument/2006/relationships/slideLayout" Target="../slideLayouts/slideLayout30.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21.xml"/><Relationship Id="rId1" Type="http://schemas.openxmlformats.org/officeDocument/2006/relationships/slideLayout" Target="../slideLayouts/slideLayout30.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30.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22.xml"/><Relationship Id="rId1" Type="http://schemas.openxmlformats.org/officeDocument/2006/relationships/slideLayout" Target="../slideLayouts/slideLayout30.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30.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notesSlide" Target="../notesSlides/notesSlide23.xml"/><Relationship Id="rId1" Type="http://schemas.openxmlformats.org/officeDocument/2006/relationships/slideLayout" Target="../slideLayouts/slideLayout30.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32.xml"/></Relationships>
</file>

<file path=ppt/slides/_rels/slide3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30.xml"/><Relationship Id="rId4" Type="http://schemas.openxmlformats.org/officeDocument/2006/relationships/image" Target="../media/image23.png"/></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30.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705679" y="2166730"/>
            <a:ext cx="10803834" cy="3240157"/>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5400" b="0" i="0" u="none" strike="noStrike" kern="1200" cap="all" spc="0" normalizeH="0" baseline="0" noProof="0">
              <a:ln>
                <a:noFill/>
              </a:ln>
              <a:solidFill>
                <a:schemeClr val="accent1"/>
              </a:solidFill>
              <a:effectLst/>
              <a:uLnTx/>
              <a:uFillTx/>
              <a:latin typeface="+mj-lt"/>
              <a:ea typeface="+mj-ea"/>
              <a:cs typeface="+mj-cs"/>
            </a:endParaRPr>
          </a:p>
        </p:txBody>
      </p:sp>
      <p:pic>
        <p:nvPicPr>
          <p:cNvPr id="5" name="Picture 3" descr="University_of_Cambodia.jpg"/>
          <p:cNvPicPr>
            <a:picLocks noChangeAspect="1"/>
          </p:cNvPicPr>
          <p:nvPr/>
        </p:nvPicPr>
        <p:blipFill>
          <a:blip r:embed="rId2" cstate="print"/>
          <a:srcRect/>
          <a:stretch>
            <a:fillRect/>
          </a:stretch>
        </p:blipFill>
        <p:spPr bwMode="auto">
          <a:xfrm>
            <a:off x="9151188" y="152401"/>
            <a:ext cx="1088799" cy="1060174"/>
          </a:xfrm>
          <a:prstGeom prst="rect">
            <a:avLst/>
          </a:prstGeom>
          <a:noFill/>
          <a:ln w="9525">
            <a:noFill/>
            <a:miter lim="800000"/>
            <a:headEnd/>
            <a:tailEnd/>
          </a:ln>
        </p:spPr>
      </p:pic>
      <p:pic>
        <p:nvPicPr>
          <p:cNvPr id="6" name="Picture 2" descr="C:\Users\User\Downloads\index.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295400" y="228600"/>
            <a:ext cx="1010478" cy="1010478"/>
          </a:xfrm>
          <a:prstGeom prst="rect">
            <a:avLst/>
          </a:prstGeom>
          <a:noFill/>
          <a:extLst>
            <a:ext uri="{909E8E84-426E-40DD-AFC4-6F175D3DCCD1}">
              <a14:hiddenFill xmlns:a14="http://schemas.microsoft.com/office/drawing/2010/main" xmlns="">
                <a:solidFill>
                  <a:srgbClr val="FFFFFF"/>
                </a:solidFill>
              </a14:hiddenFill>
            </a:ext>
          </a:extLst>
        </p:spPr>
      </p:pic>
      <p:sp>
        <p:nvSpPr>
          <p:cNvPr id="7" name="Title 1"/>
          <p:cNvSpPr txBox="1">
            <a:spLocks/>
          </p:cNvSpPr>
          <p:nvPr/>
        </p:nvSpPr>
        <p:spPr>
          <a:xfrm>
            <a:off x="152400" y="1232454"/>
            <a:ext cx="4038600" cy="47707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b="1" dirty="0" smtClean="0">
                <a:solidFill>
                  <a:srgbClr val="002060"/>
                </a:solidFill>
                <a:latin typeface="Times New Roman" pitchFamily="18" charset="0"/>
                <a:cs typeface="Times New Roman" pitchFamily="18" charset="0"/>
              </a:rPr>
              <a:t>Center for Khmer Studies </a:t>
            </a:r>
          </a:p>
        </p:txBody>
      </p:sp>
      <p:sp>
        <p:nvSpPr>
          <p:cNvPr id="8" name="Title 1"/>
          <p:cNvSpPr txBox="1">
            <a:spLocks/>
          </p:cNvSpPr>
          <p:nvPr/>
        </p:nvSpPr>
        <p:spPr>
          <a:xfrm>
            <a:off x="7480825" y="1212582"/>
            <a:ext cx="4038600" cy="57315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b="1" dirty="0" smtClean="0">
                <a:solidFill>
                  <a:srgbClr val="002060"/>
                </a:solidFill>
                <a:latin typeface="Times New Roman" pitchFamily="18" charset="0"/>
                <a:cs typeface="Times New Roman" pitchFamily="18" charset="0"/>
              </a:rPr>
              <a:t>The University of Cambodia</a:t>
            </a:r>
            <a:endParaRPr lang="en-US" sz="2400" b="1" dirty="0" smtClean="0">
              <a:solidFill>
                <a:srgbClr val="002060"/>
              </a:solidFill>
              <a:latin typeface="Times New Roman" pitchFamily="18" charset="0"/>
              <a:cs typeface="Times New Roman" pitchFamily="18" charset="0"/>
            </a:endParaRPr>
          </a:p>
        </p:txBody>
      </p:sp>
      <p:sp>
        <p:nvSpPr>
          <p:cNvPr id="9" name="Rectangle 8"/>
          <p:cNvSpPr/>
          <p:nvPr/>
        </p:nvSpPr>
        <p:spPr>
          <a:xfrm>
            <a:off x="556590" y="1828800"/>
            <a:ext cx="10754139" cy="3570208"/>
          </a:xfrm>
          <a:prstGeom prst="rect">
            <a:avLst/>
          </a:prstGeom>
        </p:spPr>
        <p:txBody>
          <a:bodyPr wrap="square">
            <a:spAutoFit/>
          </a:bodyPr>
          <a:lstStyle/>
          <a:p>
            <a:pPr algn="ctr"/>
            <a:r>
              <a:rPr lang="en-US" b="1" dirty="0" smtClean="0">
                <a:solidFill>
                  <a:srgbClr val="002060"/>
                </a:solidFill>
                <a:latin typeface="Times New Roman" pitchFamily="18" charset="0"/>
                <a:cs typeface="Times New Roman" pitchFamily="18" charset="0"/>
              </a:rPr>
              <a:t>Public Lecture Series</a:t>
            </a:r>
          </a:p>
          <a:p>
            <a:pPr algn="ctr"/>
            <a:r>
              <a:rPr lang="en-US" b="1" dirty="0" smtClean="0">
                <a:solidFill>
                  <a:srgbClr val="002060"/>
                </a:solidFill>
                <a:latin typeface="Times New Roman" pitchFamily="18" charset="0"/>
                <a:cs typeface="Times New Roman" pitchFamily="18" charset="0"/>
              </a:rPr>
              <a:t>on</a:t>
            </a:r>
          </a:p>
          <a:p>
            <a:pPr algn="ctr"/>
            <a:r>
              <a:rPr lang="en-US" sz="2800" b="1" dirty="0" smtClean="0">
                <a:solidFill>
                  <a:srgbClr val="002060"/>
                </a:solidFill>
              </a:rPr>
              <a:t>“</a:t>
            </a:r>
            <a:r>
              <a:rPr lang="en-US" sz="2800" b="1" dirty="0" smtClean="0">
                <a:solidFill>
                  <a:srgbClr val="002060"/>
                </a:solidFill>
                <a:latin typeface="Times New Roman" pitchFamily="18" charset="0"/>
                <a:cs typeface="Times New Roman" pitchFamily="18" charset="0"/>
              </a:rPr>
              <a:t>Economic Globalization and Economic Challenges Facing Cambodia</a:t>
            </a:r>
            <a:r>
              <a:rPr lang="en-US" sz="2800" b="1" i="1" dirty="0" smtClean="0">
                <a:solidFill>
                  <a:srgbClr val="002060"/>
                </a:solidFill>
              </a:rPr>
              <a:t>”</a:t>
            </a:r>
          </a:p>
          <a:p>
            <a:endParaRPr lang="en-US" b="1" i="1" dirty="0" smtClean="0">
              <a:solidFill>
                <a:srgbClr val="002060"/>
              </a:solidFill>
            </a:endParaRPr>
          </a:p>
          <a:p>
            <a:pPr algn="ctr"/>
            <a:r>
              <a:rPr lang="en-US" sz="2400" b="1" dirty="0" smtClean="0">
                <a:solidFill>
                  <a:srgbClr val="002060"/>
                </a:solidFill>
                <a:latin typeface="Times New Roman" pitchFamily="18" charset="0"/>
                <a:ea typeface="+mj-ea"/>
                <a:cs typeface="Times New Roman" pitchFamily="18" charset="0"/>
              </a:rPr>
              <a:t>Dr. Benny </a:t>
            </a:r>
            <a:r>
              <a:rPr lang="en-US" sz="2400" b="1" dirty="0" err="1" smtClean="0">
                <a:solidFill>
                  <a:srgbClr val="002060"/>
                </a:solidFill>
                <a:latin typeface="Times New Roman" pitchFamily="18" charset="0"/>
                <a:ea typeface="+mj-ea"/>
                <a:cs typeface="Times New Roman" pitchFamily="18" charset="0"/>
              </a:rPr>
              <a:t>Widyono</a:t>
            </a:r>
            <a:r>
              <a:rPr lang="en-US" sz="2400" b="1" dirty="0" smtClean="0">
                <a:solidFill>
                  <a:srgbClr val="002060"/>
                </a:solidFill>
                <a:latin typeface="Times New Roman" pitchFamily="18" charset="0"/>
                <a:ea typeface="+mj-ea"/>
                <a:cs typeface="Times New Roman" pitchFamily="18" charset="0"/>
              </a:rPr>
              <a:t>, Professor of Economics</a:t>
            </a:r>
          </a:p>
          <a:p>
            <a:pPr algn="ctr"/>
            <a:r>
              <a:rPr lang="en-US" sz="2400" b="1" dirty="0" smtClean="0">
                <a:solidFill>
                  <a:srgbClr val="002060"/>
                </a:solidFill>
                <a:latin typeface="Times New Roman" pitchFamily="18" charset="0"/>
                <a:ea typeface="+mj-ea"/>
                <a:cs typeface="Times New Roman" pitchFamily="18" charset="0"/>
              </a:rPr>
              <a:t>University of Connecticut</a:t>
            </a:r>
          </a:p>
          <a:p>
            <a:pPr algn="ctr"/>
            <a:endParaRPr lang="en-US" sz="2400" b="1" i="1" dirty="0" smtClean="0">
              <a:solidFill>
                <a:srgbClr val="002060"/>
              </a:solidFill>
            </a:endParaRPr>
          </a:p>
          <a:p>
            <a:pPr algn="ctr"/>
            <a:endParaRPr lang="en-US" sz="800" dirty="0" smtClean="0">
              <a:solidFill>
                <a:srgbClr val="002060"/>
              </a:solidFill>
            </a:endParaRPr>
          </a:p>
          <a:p>
            <a:pPr algn="ctr"/>
            <a:r>
              <a:rPr lang="en-US" sz="1600" b="1" i="1" dirty="0" smtClean="0">
                <a:solidFill>
                  <a:srgbClr val="002060"/>
                </a:solidFill>
                <a:latin typeface="Times New Roman" pitchFamily="18" charset="0"/>
                <a:cs typeface="Times New Roman" pitchFamily="18" charset="0"/>
              </a:rPr>
              <a:t>Phnom Penh, January 26, 2015, 8:30-10:30am</a:t>
            </a:r>
          </a:p>
          <a:p>
            <a:pPr algn="ctr"/>
            <a:r>
              <a:rPr lang="en-US" sz="1600" b="1" i="1" dirty="0" smtClean="0">
                <a:solidFill>
                  <a:srgbClr val="002060"/>
                </a:solidFill>
                <a:latin typeface="Times New Roman" pitchFamily="18" charset="0"/>
                <a:cs typeface="Times New Roman" pitchFamily="18" charset="0"/>
              </a:rPr>
              <a:t>Venue: UC Conference Center</a:t>
            </a:r>
            <a:endParaRPr lang="en-US" sz="16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p:txBody>
          <a:bodyPr/>
          <a:lstStyle/>
          <a:p>
            <a:r>
              <a:rPr lang="en-US" altLang="en-US" b="1" smtClean="0">
                <a:solidFill>
                  <a:srgbClr val="7030A0"/>
                </a:solidFill>
                <a:latin typeface="Aharoni" panose="02010803020104030203" pitchFamily="2" charset="-79"/>
                <a:cs typeface="Aharoni" panose="02010803020104030203" pitchFamily="2" charset="-79"/>
              </a:rPr>
              <a:t>EUROPE AND THE COLONIES</a:t>
            </a:r>
            <a:r>
              <a:rPr lang="en-US" altLang="en-US" smtClean="0"/>
              <a:t> </a:t>
            </a:r>
          </a:p>
        </p:txBody>
      </p:sp>
      <p:graphicFrame>
        <p:nvGraphicFramePr>
          <p:cNvPr id="4" name="Content Placeholder 3"/>
          <p:cNvGraphicFramePr>
            <a:graphicFrameLocks noGrp="1"/>
          </p:cNvGraphicFramePr>
          <p:nvPr>
            <p:ph idx="1"/>
          </p:nvPr>
        </p:nvGraphicFramePr>
        <p:xfrm>
          <a:off x="1981200" y="1600201"/>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365807207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latin typeface="Algerian" panose="04020705040A02060702" pitchFamily="82" charset="0"/>
              </a:rPr>
              <a:t>THE INDUSTRIAL REVOLUTION </a:t>
            </a:r>
            <a:endParaRPr lang="en-US" b="1" dirty="0">
              <a:latin typeface="Algerian" panose="04020705040A02060702" pitchFamily="82" charset="0"/>
            </a:endParaRPr>
          </a:p>
        </p:txBody>
      </p:sp>
      <p:graphicFrame>
        <p:nvGraphicFramePr>
          <p:cNvPr id="14" name="Content Placeholder 13"/>
          <p:cNvGraphicFramePr>
            <a:graphicFrameLocks noGrp="1"/>
          </p:cNvGraphicFramePr>
          <p:nvPr>
            <p:ph sz="half" idx="2"/>
            <p:extLst/>
          </p:nvPr>
        </p:nvGraphicFramePr>
        <p:xfrm>
          <a:off x="6172200" y="1825625"/>
          <a:ext cx="5181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1"/>
          <p:cNvPicPr>
            <a:picLocks noGrp="1" noChangeAspect="1"/>
          </p:cNvPicPr>
          <p:nvPr>
            <p:ph sz="half" idx="1"/>
          </p:nvPr>
        </p:nvPicPr>
        <p:blipFill>
          <a:blip r:embed="rId6">
            <a:extLst>
              <a:ext uri="{28A0092B-C50C-407E-A947-70E740481C1C}">
                <a14:useLocalDpi xmlns="" xmlns:a14="http://schemas.microsoft.com/office/drawing/2010/main" val="0"/>
              </a:ext>
            </a:extLst>
          </a:blip>
          <a:srcRect/>
          <a:stretch>
            <a:fillRect/>
          </a:stretch>
        </p:blipFill>
        <p:spPr bwMode="auto">
          <a:xfrm>
            <a:off x="214316" y="2472356"/>
            <a:ext cx="5636331" cy="3200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41491938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b="1" dirty="0" smtClean="0">
                <a:solidFill>
                  <a:srgbClr val="FF0000"/>
                </a:solidFill>
              </a:rPr>
              <a:t>THE SECOND TECTONIC SHIFT: RISE OF THE US</a:t>
            </a:r>
            <a:endParaRPr lang="en-US" b="1" dirty="0">
              <a:solidFill>
                <a:srgbClr val="FF0000"/>
              </a:solidFill>
            </a:endParaRPr>
          </a:p>
        </p:txBody>
      </p:sp>
      <p:sp>
        <p:nvSpPr>
          <p:cNvPr id="3" name="Subtitle 2"/>
          <p:cNvSpPr>
            <a:spLocks noGrp="1"/>
          </p:cNvSpPr>
          <p:nvPr>
            <p:ph type="subTitle" idx="1"/>
          </p:nvPr>
        </p:nvSpPr>
        <p:spPr/>
        <p:txBody>
          <a:bodyPr>
            <a:normAutofit fontScale="92500"/>
          </a:bodyPr>
          <a:lstStyle/>
          <a:p>
            <a:r>
              <a:rPr lang="en-US" b="1" dirty="0" smtClean="0"/>
              <a:t>Started at the closing years of the 19</a:t>
            </a:r>
            <a:r>
              <a:rPr lang="en-US" b="1" baseline="30000" dirty="0" smtClean="0"/>
              <a:t>th</a:t>
            </a:r>
            <a:r>
              <a:rPr lang="en-US" b="1" dirty="0" smtClean="0"/>
              <a:t> century.</a:t>
            </a:r>
          </a:p>
          <a:p>
            <a:r>
              <a:rPr lang="en-US" b="1" dirty="0" smtClean="0"/>
              <a:t>In the closing years of World War II its dominance is unrivaled </a:t>
            </a:r>
          </a:p>
          <a:p>
            <a:r>
              <a:rPr lang="en-US" dirty="0" smtClean="0"/>
              <a:t>  </a:t>
            </a:r>
            <a:endParaRPr lang="en-US" dirty="0"/>
          </a:p>
        </p:txBody>
      </p:sp>
    </p:spTree>
    <p:extLst>
      <p:ext uri="{BB962C8B-B14F-4D97-AF65-F5344CB8AC3E}">
        <p14:creationId xmlns="" xmlns:p14="http://schemas.microsoft.com/office/powerpoint/2010/main" val="34529896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itle 1"/>
          <p:cNvSpPr>
            <a:spLocks noGrp="1"/>
          </p:cNvSpPr>
          <p:nvPr>
            <p:ph type="title"/>
          </p:nvPr>
        </p:nvSpPr>
        <p:spPr>
          <a:xfrm>
            <a:off x="386125" y="228601"/>
            <a:ext cx="11379200" cy="758825"/>
          </a:xfrm>
        </p:spPr>
        <p:txBody>
          <a:bodyPr/>
          <a:lstStyle/>
          <a:p>
            <a:pPr eaLnBrk="1" hangingPunct="1"/>
            <a:r>
              <a:rPr lang="en-US" sz="3200" b="1" dirty="0">
                <a:solidFill>
                  <a:srgbClr val="FF0000"/>
                </a:solidFill>
                <a:latin typeface="Algerian" panose="04020705040A02060702" pitchFamily="82" charset="0"/>
              </a:rPr>
              <a:t>THE </a:t>
            </a:r>
            <a:r>
              <a:rPr lang="en-US" sz="3200" b="1" dirty="0" smtClean="0">
                <a:solidFill>
                  <a:srgbClr val="FF0000"/>
                </a:solidFill>
                <a:latin typeface="Algerian" panose="04020705040A02060702" pitchFamily="82" charset="0"/>
              </a:rPr>
              <a:t>Bretton woods institutions  </a:t>
            </a:r>
            <a:endParaRPr lang="en-US" altLang="en-US" sz="3200" b="1" dirty="0" smtClean="0">
              <a:solidFill>
                <a:srgbClr val="FF0000"/>
              </a:solidFill>
              <a:latin typeface="AR DARLING" panose="02000000000000000000" pitchFamily="2" charset="0"/>
            </a:endParaRPr>
          </a:p>
        </p:txBody>
      </p:sp>
      <p:graphicFrame>
        <p:nvGraphicFramePr>
          <p:cNvPr id="4" name="Content Placeholder 3"/>
          <p:cNvGraphicFramePr>
            <a:graphicFrameLocks noGrp="1"/>
          </p:cNvGraphicFramePr>
          <p:nvPr>
            <p:ph idx="1"/>
          </p:nvPr>
        </p:nvGraphicFramePr>
        <p:xfrm>
          <a:off x="1981200" y="1600201"/>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6466638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dirty="0" smtClean="0">
                <a:solidFill>
                  <a:srgbClr val="FF0000"/>
                </a:solidFill>
                <a:latin typeface="Algerian" panose="04020705040A02060702" pitchFamily="82" charset="0"/>
              </a:rPr>
              <a:t>THE WORLD ECONOMIC ORDER DOMINATED BY THE USA</a:t>
            </a:r>
            <a:endParaRPr lang="en-US" sz="2400" b="1" dirty="0">
              <a:solidFill>
                <a:srgbClr val="FF0000"/>
              </a:solidFill>
              <a:latin typeface="Algerian" panose="04020705040A02060702" pitchFamily="82" charset="0"/>
            </a:endParaRPr>
          </a:p>
        </p:txBody>
      </p:sp>
      <p:sp>
        <p:nvSpPr>
          <p:cNvPr id="4" name="Content Placeholder 3"/>
          <p:cNvSpPr>
            <a:spLocks noGrp="1"/>
          </p:cNvSpPr>
          <p:nvPr>
            <p:ph sz="half" idx="2"/>
          </p:nvPr>
        </p:nvSpPr>
        <p:spPr/>
        <p:txBody>
          <a:bodyPr/>
          <a:lstStyle/>
          <a:p>
            <a:pPr lvl="0"/>
            <a:r>
              <a:rPr lang="en-US" dirty="0"/>
              <a:t>ECONOMIC POWER CONCENTRATED IN  </a:t>
            </a:r>
            <a:r>
              <a:rPr lang="en-US" dirty="0" smtClean="0"/>
              <a:t>THE USA AND </a:t>
            </a:r>
            <a:r>
              <a:rPr lang="en-US" dirty="0"/>
              <a:t>WESTERN </a:t>
            </a:r>
            <a:r>
              <a:rPr lang="en-US" dirty="0" smtClean="0"/>
              <a:t>EUROPE: THE GROUP OF SEVEN </a:t>
            </a:r>
            <a:endParaRPr lang="en-US" dirty="0"/>
          </a:p>
          <a:p>
            <a:pPr lvl="0"/>
            <a:r>
              <a:rPr lang="en-US" dirty="0"/>
              <a:t>COMMUNIST EASTERN EUROPE AND CHINA IN ISOLATION </a:t>
            </a:r>
          </a:p>
          <a:p>
            <a:pPr lvl="0"/>
            <a:r>
              <a:rPr lang="en-US" dirty="0"/>
              <a:t>THIRD WORLD WERE INTEGRATED IN WORLD ECONOMY THEY NEITHER MANAGED NOR CONTROLLED </a:t>
            </a:r>
          </a:p>
          <a:p>
            <a:endParaRPr lang="en-US" dirty="0"/>
          </a:p>
        </p:txBody>
      </p:sp>
      <p:pic>
        <p:nvPicPr>
          <p:cNvPr id="6" name="Content Placeholder 3"/>
          <p:cNvPicPr preferRelativeResize="0">
            <a:picLocks noGrp="1"/>
          </p:cNvPicPr>
          <p:nvPr>
            <p:ph sz="half" idx="1"/>
          </p:nvPr>
        </p:nvPicPr>
        <p:blipFill>
          <a:blip r:embed="rId3"/>
          <a:stretch>
            <a:fillRect/>
          </a:stretch>
        </p:blipFill>
        <p:spPr>
          <a:xfrm>
            <a:off x="402336" y="1955298"/>
            <a:ext cx="5669280" cy="3931920"/>
          </a:xfrm>
          <a:prstGeom prst="rect">
            <a:avLst/>
          </a:prstGeom>
        </p:spPr>
      </p:pic>
    </p:spTree>
    <p:extLst>
      <p:ext uri="{BB962C8B-B14F-4D97-AF65-F5344CB8AC3E}">
        <p14:creationId xmlns="" xmlns:p14="http://schemas.microsoft.com/office/powerpoint/2010/main" val="30041482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pPr algn="ctr"/>
            <a:r>
              <a:rPr lang="en-US" sz="4400" b="1" dirty="0" smtClean="0">
                <a:solidFill>
                  <a:srgbClr val="FF0000"/>
                </a:solidFill>
                <a:latin typeface="Algerian" panose="04020705040A02060702" pitchFamily="82" charset="0"/>
              </a:rPr>
              <a:t>THIRD TECTONIC SHIFT: the rise of china and the new balance of power</a:t>
            </a:r>
            <a:endParaRPr lang="en-US" sz="4400" b="1" dirty="0">
              <a:solidFill>
                <a:srgbClr val="FF0000"/>
              </a:solidFill>
            </a:endParaRPr>
          </a:p>
        </p:txBody>
      </p:sp>
      <p:sp>
        <p:nvSpPr>
          <p:cNvPr id="3" name="Subtitle 2"/>
          <p:cNvSpPr>
            <a:spLocks noGrp="1"/>
          </p:cNvSpPr>
          <p:nvPr>
            <p:ph type="subTitle" idx="1"/>
          </p:nvPr>
        </p:nvSpPr>
        <p:spPr/>
        <p:txBody>
          <a:bodyPr/>
          <a:lstStyle/>
          <a:p>
            <a:r>
              <a:rPr lang="en-US" b="1" dirty="0" smtClean="0"/>
              <a:t>SINCE THE 1980S UNTIL TODAY </a:t>
            </a:r>
            <a:endParaRPr lang="en-US" b="1" dirty="0"/>
          </a:p>
        </p:txBody>
      </p:sp>
    </p:spTree>
    <p:extLst>
      <p:ext uri="{BB962C8B-B14F-4D97-AF65-F5344CB8AC3E}">
        <p14:creationId xmlns="" xmlns:p14="http://schemas.microsoft.com/office/powerpoint/2010/main" val="28557013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latin typeface="Algerian" panose="04020705040A02060702" pitchFamily="82" charset="0"/>
              </a:rPr>
              <a:t>THE THIRD TECTONIC SHIFT </a:t>
            </a:r>
            <a:endParaRPr lang="en-US" b="1" dirty="0">
              <a:solidFill>
                <a:srgbClr val="FF0000"/>
              </a:solidFill>
              <a:latin typeface="Algerian" panose="04020705040A02060702" pitchFamily="82" charset="0"/>
            </a:endParaRPr>
          </a:p>
        </p:txBody>
      </p:sp>
      <p:graphicFrame>
        <p:nvGraphicFramePr>
          <p:cNvPr id="4" name="Content Placeholder 3"/>
          <p:cNvGraphicFramePr>
            <a:graphicFrameLocks noGrp="1"/>
          </p:cNvGraphicFramePr>
          <p:nvPr>
            <p:ph sz="quarter" idx="1"/>
            <p:extLst>
              <p:ext uri="{D42A27DB-BD31-4B8C-83A1-F6EECF244321}">
                <p14:modId xmlns="" xmlns:p14="http://schemas.microsoft.com/office/powerpoint/2010/main" val="3042386943"/>
              </p:ext>
            </p:extLst>
          </p:nvPr>
        </p:nvGraphicFramePr>
        <p:xfrm>
          <a:off x="402336" y="1527048"/>
          <a:ext cx="1133856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80718182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lstStyle/>
          <a:p>
            <a:r>
              <a:rPr lang="en-US" sz="2800" b="1" dirty="0" smtClean="0">
                <a:solidFill>
                  <a:srgbClr val="FF0000"/>
                </a:solidFill>
                <a:latin typeface="Algerian" panose="04020705040A02060702" pitchFamily="82" charset="0"/>
              </a:rPr>
              <a:t>RISE OF BRICS: GDP </a:t>
            </a:r>
            <a:r>
              <a:rPr lang="en-US" sz="2800" b="1" dirty="0">
                <a:solidFill>
                  <a:srgbClr val="FF0000"/>
                </a:solidFill>
                <a:latin typeface="Algerian" panose="04020705040A02060702" pitchFamily="82" charset="0"/>
              </a:rPr>
              <a:t>RANKING BY PPP IN BILLION US DOLLAR </a:t>
            </a:r>
            <a:r>
              <a:rPr lang="en-US" sz="2800" b="1" dirty="0" smtClean="0">
                <a:solidFill>
                  <a:srgbClr val="FF0000"/>
                </a:solidFill>
                <a:latin typeface="Algerian" panose="04020705040A02060702" pitchFamily="82" charset="0"/>
              </a:rPr>
              <a:t>in 2013 </a:t>
            </a:r>
            <a:endParaRPr lang="en-US" sz="2800" dirty="0">
              <a:solidFill>
                <a:srgbClr val="FF0000"/>
              </a:solidFill>
            </a:endParaRPr>
          </a:p>
        </p:txBody>
      </p:sp>
      <p:pic>
        <p:nvPicPr>
          <p:cNvPr id="5" name="Content Placeholder 4"/>
          <p:cNvPicPr>
            <a:picLocks noGrp="1" noChangeAspect="1"/>
          </p:cNvPicPr>
          <p:nvPr>
            <p:ph idx="1"/>
          </p:nvPr>
        </p:nvPicPr>
        <p:blipFill>
          <a:blip r:embed="rId3"/>
          <a:stretch>
            <a:fillRect/>
          </a:stretch>
        </p:blipFill>
        <p:spPr>
          <a:xfrm>
            <a:off x="2286001" y="1600200"/>
            <a:ext cx="7612659" cy="4663440"/>
          </a:xfrm>
          <a:prstGeom prst="rect">
            <a:avLst/>
          </a:prstGeom>
        </p:spPr>
      </p:pic>
    </p:spTree>
    <p:extLst>
      <p:ext uri="{BB962C8B-B14F-4D97-AF65-F5344CB8AC3E}">
        <p14:creationId xmlns="" xmlns:p14="http://schemas.microsoft.com/office/powerpoint/2010/main" val="211632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solidFill>
                  <a:srgbClr val="FF0000"/>
                </a:solidFill>
                <a:latin typeface="Algerian" panose="04020705040A02060702" pitchFamily="82" charset="0"/>
              </a:rPr>
              <a:t>CHINA OVERTOOK US AS LARGEST ECONOMY Of THE WORLD </a:t>
            </a:r>
            <a:endParaRPr lang="en-US" sz="2800" dirty="0">
              <a:solidFill>
                <a:srgbClr val="FF0000"/>
              </a:solidFill>
              <a:latin typeface="Algerian" panose="04020705040A02060702" pitchFamily="82" charset="0"/>
            </a:endParaRPr>
          </a:p>
        </p:txBody>
      </p:sp>
      <p:graphicFrame>
        <p:nvGraphicFramePr>
          <p:cNvPr id="4" name="Content Placeholder 3"/>
          <p:cNvGraphicFramePr>
            <a:graphicFrameLocks noGrp="1"/>
          </p:cNvGraphicFramePr>
          <p:nvPr>
            <p:ph sz="half" idx="1"/>
            <p:extLst>
              <p:ext uri="{D42A27DB-BD31-4B8C-83A1-F6EECF244321}">
                <p14:modId xmlns="" xmlns:p14="http://schemas.microsoft.com/office/powerpoint/2010/main" val="3524521328"/>
              </p:ext>
            </p:extLst>
          </p:nvPr>
        </p:nvGraphicFramePr>
        <p:xfrm>
          <a:off x="402336" y="1371600"/>
          <a:ext cx="5384800" cy="46817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descr="http://i.dailymail.co.uk/i/pix/2014/10/09/1412858241452_wps_3_Chart_comparing_China_s_G.jpg"/>
          <p:cNvPicPr>
            <a:picLocks noGrp="1" noChangeAspect="1" noChangeArrowheads="1"/>
          </p:cNvPicPr>
          <p:nvPr>
            <p:ph sz="half" idx="2"/>
          </p:nvPr>
        </p:nvPicPr>
        <p:blipFill>
          <a:blip r:embed="rId6">
            <a:extLst>
              <a:ext uri="{28A0092B-C50C-407E-A947-70E740481C1C}">
                <a14:useLocalDpi xmlns="" xmlns:a14="http://schemas.microsoft.com/office/drawing/2010/main" val="0"/>
              </a:ext>
            </a:extLst>
          </a:blip>
          <a:srcRect/>
          <a:stretch>
            <a:fillRect/>
          </a:stretch>
        </p:blipFill>
        <p:spPr bwMode="auto">
          <a:xfrm>
            <a:off x="6504110" y="1552331"/>
            <a:ext cx="5109475" cy="475488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31549482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1825625" y="228601"/>
            <a:ext cx="8534400" cy="758825"/>
          </a:xfrm>
          <a:solidFill>
            <a:srgbClr val="FFC000"/>
          </a:solidFill>
        </p:spPr>
        <p:txBody>
          <a:bodyPr/>
          <a:lstStyle/>
          <a:p>
            <a:r>
              <a:rPr lang="en-US" b="1" dirty="0" smtClean="0">
                <a:solidFill>
                  <a:srgbClr val="7030A0"/>
                </a:solidFill>
                <a:latin typeface="Algerian" panose="04020705040A02060702" pitchFamily="82" charset="0"/>
              </a:rPr>
              <a:t>THE GIANT ASIAN DRAGON AWAKENED </a:t>
            </a:r>
          </a:p>
        </p:txBody>
      </p:sp>
      <p:sp>
        <p:nvSpPr>
          <p:cNvPr id="19459" name="Content Placeholder 3"/>
          <p:cNvSpPr>
            <a:spLocks noGrp="1"/>
          </p:cNvSpPr>
          <p:nvPr>
            <p:ph sz="half" idx="2"/>
          </p:nvPr>
        </p:nvSpPr>
        <p:spPr>
          <a:xfrm>
            <a:off x="6324599" y="1698170"/>
            <a:ext cx="5730552" cy="4354967"/>
          </a:xfrm>
          <a:solidFill>
            <a:srgbClr val="FFFF00"/>
          </a:solidFill>
        </p:spPr>
        <p:txBody>
          <a:bodyPr/>
          <a:lstStyle/>
          <a:p>
            <a:r>
              <a:rPr lang="en-US" sz="2800" b="1" dirty="0" smtClean="0">
                <a:solidFill>
                  <a:srgbClr val="FF0000"/>
                </a:solidFill>
                <a:latin typeface="Algerian" panose="04020705040A02060702" pitchFamily="82" charset="0"/>
              </a:rPr>
              <a:t>IN </a:t>
            </a:r>
            <a:r>
              <a:rPr lang="en-US" sz="2800" b="1" dirty="0">
                <a:solidFill>
                  <a:srgbClr val="FF0000"/>
                </a:solidFill>
                <a:latin typeface="Algerian" panose="04020705040A02060702" pitchFamily="82" charset="0"/>
              </a:rPr>
              <a:t>THE OLD DAYS CHINA WAS VERY BIG BUT ALSO VERY POOR </a:t>
            </a:r>
          </a:p>
          <a:p>
            <a:r>
              <a:rPr lang="en-US" sz="2800" b="1" dirty="0">
                <a:solidFill>
                  <a:srgbClr val="FF0000"/>
                </a:solidFill>
                <a:latin typeface="Algerian" panose="04020705040A02060702" pitchFamily="82" charset="0"/>
              </a:rPr>
              <a:t>TODAY CHINA HAS AWAKENED AND </a:t>
            </a:r>
            <a:r>
              <a:rPr lang="en-US" sz="2800" b="1" dirty="0" smtClean="0">
                <a:solidFill>
                  <a:srgbClr val="FF0000"/>
                </a:solidFill>
                <a:latin typeface="Algerian" panose="04020705040A02060702" pitchFamily="82" charset="0"/>
              </a:rPr>
              <a:t>CHINA’S </a:t>
            </a:r>
            <a:r>
              <a:rPr lang="en-US" sz="2800" b="1" dirty="0">
                <a:solidFill>
                  <a:srgbClr val="FF0000"/>
                </a:solidFill>
                <a:latin typeface="Algerian" panose="04020705040A02060702" pitchFamily="82" charset="0"/>
              </a:rPr>
              <a:t>AWAKENING IS RESHAPING THE GLOBAL POLITICAL AND ECONOMIC LANDSCAPE </a:t>
            </a:r>
            <a:endParaRPr lang="en-US" sz="2800" b="1" dirty="0" smtClean="0">
              <a:solidFill>
                <a:srgbClr val="FF0000"/>
              </a:solidFill>
              <a:latin typeface="Algerian" panose="04020705040A02060702" pitchFamily="82" charset="0"/>
            </a:endParaRPr>
          </a:p>
          <a:p>
            <a:r>
              <a:rPr lang="en-US" sz="2800" b="1" dirty="0" smtClean="0">
                <a:solidFill>
                  <a:srgbClr val="FF0000"/>
                </a:solidFill>
                <a:latin typeface="Algerian" panose="04020705040A02060702" pitchFamily="82" charset="0"/>
              </a:rPr>
              <a:t>2015: Xi </a:t>
            </a:r>
            <a:r>
              <a:rPr lang="en-US" sz="2800" b="1" dirty="0" err="1" smtClean="0">
                <a:solidFill>
                  <a:srgbClr val="FF0000"/>
                </a:solidFill>
                <a:latin typeface="Algerian" panose="04020705040A02060702" pitchFamily="82" charset="0"/>
              </a:rPr>
              <a:t>jin</a:t>
            </a:r>
            <a:r>
              <a:rPr lang="en-US" sz="2800" b="1" dirty="0" smtClean="0">
                <a:solidFill>
                  <a:srgbClr val="FF0000"/>
                </a:solidFill>
                <a:latin typeface="Algerian" panose="04020705040A02060702" pitchFamily="82" charset="0"/>
              </a:rPr>
              <a:t> ping fighting corruption relentlessly   </a:t>
            </a:r>
            <a:endParaRPr lang="en-US" sz="2800" b="1" dirty="0">
              <a:solidFill>
                <a:srgbClr val="FF0000"/>
              </a:solidFill>
              <a:latin typeface="Algerian" panose="04020705040A02060702" pitchFamily="82" charset="0"/>
            </a:endParaRPr>
          </a:p>
        </p:txBody>
      </p:sp>
      <p:pic>
        <p:nvPicPr>
          <p:cNvPr id="19460" name="Picture 2" descr="https://encrypted-tbn1.gstatic.com/images?q=tbn:ANd9GcTPMGcxb1DbzqA3iNhWy-rXFjVw7De7RTp_7D6iKfeyGbz1lD44_w"/>
          <p:cNvPicPr>
            <a:picLocks noGrp="1" noChangeAspect="1" noChangeArrowheads="1"/>
          </p:cNvPicPr>
          <p:nvPr>
            <p:ph sz="half" idx="1"/>
          </p:nvPr>
        </p:nvPicPr>
        <p:blipFill>
          <a:blip r:embed="rId3">
            <a:extLst>
              <a:ext uri="{28A0092B-C50C-407E-A947-70E740481C1C}">
                <a14:useLocalDpi xmlns="" xmlns:a14="http://schemas.microsoft.com/office/drawing/2010/main" val="0"/>
              </a:ext>
            </a:extLst>
          </a:blip>
          <a:srcRect/>
          <a:stretch>
            <a:fillRect/>
          </a:stretch>
        </p:blipFill>
        <p:spPr>
          <a:xfrm>
            <a:off x="1733550" y="1427163"/>
            <a:ext cx="4572000" cy="4572000"/>
          </a:xfrm>
          <a:noFill/>
        </p:spPr>
      </p:pic>
    </p:spTree>
    <p:extLst>
      <p:ext uri="{BB962C8B-B14F-4D97-AF65-F5344CB8AC3E}">
        <p14:creationId xmlns="" xmlns:p14="http://schemas.microsoft.com/office/powerpoint/2010/main" val="425537158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latin typeface="Algerian" panose="04020705040A02060702" pitchFamily="82" charset="0"/>
              </a:rPr>
              <a:t>Defining Economic Globalization </a:t>
            </a:r>
            <a:endParaRPr lang="en-US" dirty="0"/>
          </a:p>
        </p:txBody>
      </p:sp>
      <p:graphicFrame>
        <p:nvGraphicFramePr>
          <p:cNvPr id="5" name="Content Placeholder 4"/>
          <p:cNvGraphicFramePr>
            <a:graphicFrameLocks noGrp="1"/>
          </p:cNvGraphicFramePr>
          <p:nvPr>
            <p:ph idx="1"/>
            <p:extLst>
              <p:ext uri="{D42A27DB-BD31-4B8C-83A1-F6EECF244321}">
                <p14:modId xmlns="" xmlns:p14="http://schemas.microsoft.com/office/powerpoint/2010/main" val="246514723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2301821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cdn.static-economist.com/sites/default/files/imagecache/full-width/images/print-edition/20141115_LDP001_0.jpg"/>
          <p:cNvPicPr/>
          <p:nvPr/>
        </p:nvPicPr>
        <p:blipFill>
          <a:blip r:embed="rId3">
            <a:extLst>
              <a:ext uri="{28A0092B-C50C-407E-A947-70E740481C1C}">
                <a14:useLocalDpi xmlns="" xmlns:a14="http://schemas.microsoft.com/office/drawing/2010/main" val="0"/>
              </a:ext>
            </a:extLst>
          </a:blip>
          <a:srcRect/>
          <a:stretch>
            <a:fillRect/>
          </a:stretch>
        </p:blipFill>
        <p:spPr bwMode="auto">
          <a:xfrm>
            <a:off x="760756" y="136025"/>
            <a:ext cx="10149840" cy="6126480"/>
          </a:xfrm>
          <a:prstGeom prst="rect">
            <a:avLst/>
          </a:prstGeom>
          <a:noFill/>
          <a:ln>
            <a:noFill/>
          </a:ln>
        </p:spPr>
      </p:pic>
    </p:spTree>
    <p:extLst>
      <p:ext uri="{BB962C8B-B14F-4D97-AF65-F5344CB8AC3E}">
        <p14:creationId xmlns="" xmlns:p14="http://schemas.microsoft.com/office/powerpoint/2010/main" val="5383282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dn.static-economist.com/sites/default/files/imagecache/full-width/images/print-edition/20141115_WWD000_0.jp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451057" y="270626"/>
            <a:ext cx="9601203" cy="630936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749043509"/>
      </p:ext>
    </p:extLst>
  </p:cSld>
  <p:clrMapOvr>
    <a:masterClrMapping/>
  </p:clrMapOvr>
  <mc:AlternateContent xmlns:mc="http://schemas.openxmlformats.org/markup-compatibility/2006">
    <mc:Choice xmlns=""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lstStyle/>
          <a:p>
            <a:r>
              <a:rPr lang="en-US" b="1" dirty="0" smtClean="0">
                <a:solidFill>
                  <a:srgbClr val="FF0000"/>
                </a:solidFill>
                <a:latin typeface="Algerian" panose="04020705040A02060702" pitchFamily="82" charset="0"/>
              </a:rPr>
              <a:t>USA VERSUS CHINA 2013</a:t>
            </a:r>
            <a:endParaRPr lang="en-US" b="1" dirty="0">
              <a:solidFill>
                <a:srgbClr val="FF0000"/>
              </a:solidFill>
              <a:latin typeface="Algerian" panose="04020705040A02060702" pitchFamily="82" charset="0"/>
            </a:endParaRPr>
          </a:p>
        </p:txBody>
      </p:sp>
      <p:pic>
        <p:nvPicPr>
          <p:cNvPr id="5" name="Content Placeholder 4"/>
          <p:cNvPicPr>
            <a:picLocks noGrp="1" noChangeAspect="1"/>
          </p:cNvPicPr>
          <p:nvPr>
            <p:ph sz="quarter" idx="1"/>
          </p:nvPr>
        </p:nvPicPr>
        <p:blipFill>
          <a:blip r:embed="rId2"/>
          <a:stretch>
            <a:fillRect/>
          </a:stretch>
        </p:blipFill>
        <p:spPr>
          <a:xfrm>
            <a:off x="0" y="1944089"/>
            <a:ext cx="12274825" cy="3566160"/>
          </a:xfrm>
          <a:prstGeom prst="rect">
            <a:avLst/>
          </a:prstGeom>
        </p:spPr>
      </p:pic>
    </p:spTree>
    <p:extLst>
      <p:ext uri="{BB962C8B-B14F-4D97-AF65-F5344CB8AC3E}">
        <p14:creationId xmlns="" xmlns:p14="http://schemas.microsoft.com/office/powerpoint/2010/main" val="129094626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itle 1"/>
          <p:cNvSpPr>
            <a:spLocks noGrp="1"/>
          </p:cNvSpPr>
          <p:nvPr>
            <p:ph type="title"/>
          </p:nvPr>
        </p:nvSpPr>
        <p:spPr>
          <a:solidFill>
            <a:srgbClr val="FFFF00"/>
          </a:solidFill>
        </p:spPr>
        <p:txBody>
          <a:bodyPr/>
          <a:lstStyle/>
          <a:p>
            <a:r>
              <a:rPr lang="en-US" sz="2800" b="1" dirty="0">
                <a:solidFill>
                  <a:srgbClr val="FF0000"/>
                </a:solidFill>
                <a:latin typeface="Algerian" panose="04020705040A02060702" pitchFamily="82" charset="0"/>
              </a:rPr>
              <a:t>Foreign exchange reserves in millions of US </a:t>
            </a:r>
            <a:r>
              <a:rPr lang="en-US" sz="2800" b="1" dirty="0" smtClean="0">
                <a:solidFill>
                  <a:srgbClr val="FF0000"/>
                </a:solidFill>
                <a:latin typeface="Algerian" panose="04020705040A02060702" pitchFamily="82" charset="0"/>
              </a:rPr>
              <a:t>dollars DOMINATED BY ASIA  </a:t>
            </a:r>
            <a:endParaRPr lang="en-US" sz="2800" b="1" dirty="0">
              <a:solidFill>
                <a:srgbClr val="FF0000"/>
              </a:solidFill>
              <a:latin typeface="Algerian" panose="04020705040A02060702" pitchFamily="82" charset="0"/>
            </a:endParaRPr>
          </a:p>
        </p:txBody>
      </p:sp>
      <p:pic>
        <p:nvPicPr>
          <p:cNvPr id="131075" name="Picture 13"/>
          <p:cNvPicPr>
            <a:picLocks noGrp="1" noChangeAspect="1" noChangeArrowheads="1"/>
          </p:cNvPicPr>
          <p:nvPr>
            <p:ph idx="1"/>
          </p:nvPr>
        </p:nvPicPr>
        <p:blipFill>
          <a:blip r:embed="rId3" cstate="print">
            <a:extLst>
              <a:ext uri="{28A0092B-C50C-407E-A947-70E740481C1C}">
                <a14:useLocalDpi xmlns="" xmlns:a14="http://schemas.microsoft.com/office/drawing/2010/main" val="0"/>
              </a:ext>
            </a:extLst>
          </a:blip>
          <a:srcRect/>
          <a:stretch>
            <a:fillRect/>
          </a:stretch>
        </p:blipFill>
        <p:spPr>
          <a:xfrm>
            <a:off x="2362200" y="1828801"/>
            <a:ext cx="11514138" cy="5211763"/>
          </a:xfrm>
          <a:noFill/>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58915628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solidFill>
                  <a:srgbClr val="FF0000"/>
                </a:solidFill>
                <a:latin typeface="Algerian" panose="04020705040A02060702" pitchFamily="82" charset="0"/>
              </a:rPr>
              <a:t>ASIAN INFRASTRUCTURE INVESTMENT BANK (AIIB )</a:t>
            </a:r>
            <a:endParaRPr lang="en-US" dirty="0"/>
          </a:p>
        </p:txBody>
      </p:sp>
      <p:graphicFrame>
        <p:nvGraphicFramePr>
          <p:cNvPr id="4" name="Content Placeholder 3"/>
          <p:cNvGraphicFramePr>
            <a:graphicFrameLocks noGrp="1"/>
          </p:cNvGraphicFramePr>
          <p:nvPr>
            <p:ph sz="quarter" idx="1"/>
            <p:extLst>
              <p:ext uri="{D42A27DB-BD31-4B8C-83A1-F6EECF244321}">
                <p14:modId xmlns="" xmlns:p14="http://schemas.microsoft.com/office/powerpoint/2010/main" val="3435186806"/>
              </p:ext>
            </p:extLst>
          </p:nvPr>
        </p:nvGraphicFramePr>
        <p:xfrm>
          <a:off x="402336" y="1527048"/>
          <a:ext cx="1133856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21505611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latin typeface="Algerian" panose="04020705040A02060702" pitchFamily="82" charset="0"/>
              </a:rPr>
              <a:t>BRICS OR NEW DEVELOPMENT BANK </a:t>
            </a:r>
            <a:endParaRPr lang="en-US" dirty="0">
              <a:solidFill>
                <a:srgbClr val="FF0000"/>
              </a:solidFill>
              <a:latin typeface="Algerian" panose="04020705040A02060702" pitchFamily="82" charset="0"/>
            </a:endParaRPr>
          </a:p>
        </p:txBody>
      </p:sp>
      <p:graphicFrame>
        <p:nvGraphicFramePr>
          <p:cNvPr id="4" name="Content Placeholder 3"/>
          <p:cNvGraphicFramePr>
            <a:graphicFrameLocks noGrp="1"/>
          </p:cNvGraphicFramePr>
          <p:nvPr>
            <p:ph sz="quarter" idx="1"/>
            <p:extLst>
              <p:ext uri="{D42A27DB-BD31-4B8C-83A1-F6EECF244321}">
                <p14:modId xmlns="" xmlns:p14="http://schemas.microsoft.com/office/powerpoint/2010/main" val="1926724008"/>
              </p:ext>
            </p:extLst>
          </p:nvPr>
        </p:nvGraphicFramePr>
        <p:xfrm>
          <a:off x="402336" y="1527048"/>
          <a:ext cx="1133856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300124283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latin typeface="Algerian" panose="04020705040A02060702" pitchFamily="82" charset="0"/>
              </a:rPr>
              <a:t>OBAMA’S RECENT NOVEMBER 2014 TRIP TO ASIA  </a:t>
            </a:r>
            <a:endParaRPr lang="en-US" b="1" dirty="0">
              <a:solidFill>
                <a:srgbClr val="FF0000"/>
              </a:solidFill>
              <a:latin typeface="Algerian" panose="04020705040A02060702" pitchFamily="82" charset="0"/>
            </a:endParaRPr>
          </a:p>
        </p:txBody>
      </p:sp>
      <p:graphicFrame>
        <p:nvGraphicFramePr>
          <p:cNvPr id="4" name="Content Placeholder 3"/>
          <p:cNvGraphicFramePr>
            <a:graphicFrameLocks noGrp="1"/>
          </p:cNvGraphicFramePr>
          <p:nvPr>
            <p:ph sz="quarter" idx="1"/>
            <p:extLst>
              <p:ext uri="{D42A27DB-BD31-4B8C-83A1-F6EECF244321}">
                <p14:modId xmlns="" xmlns:p14="http://schemas.microsoft.com/office/powerpoint/2010/main" val="3040397802"/>
              </p:ext>
            </p:extLst>
          </p:nvPr>
        </p:nvGraphicFramePr>
        <p:xfrm>
          <a:off x="402336" y="1527048"/>
          <a:ext cx="1133856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21134314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Content Placeholder 3"/>
          <p:cNvSpPr>
            <a:spLocks noGrp="1"/>
          </p:cNvSpPr>
          <p:nvPr>
            <p:ph sz="half" idx="2"/>
          </p:nvPr>
        </p:nvSpPr>
        <p:spPr/>
        <p:txBody>
          <a:bodyPr/>
          <a:lstStyle/>
          <a:p>
            <a:r>
              <a:rPr lang="en-US" dirty="0" smtClean="0"/>
              <a:t>FTAAP: Free Trade Area of the Asia Pacific : 21 members. Pushed by China  during </a:t>
            </a:r>
            <a:r>
              <a:rPr lang="en-US" dirty="0" err="1" smtClean="0"/>
              <a:t>tehe</a:t>
            </a:r>
            <a:r>
              <a:rPr lang="en-US" dirty="0" smtClean="0"/>
              <a:t> APEC summit</a:t>
            </a:r>
          </a:p>
          <a:p>
            <a:r>
              <a:rPr lang="en-US" dirty="0" smtClean="0"/>
              <a:t>TPP:  Trans Pacific Partnerships : 12 members. Pushed by the USA and excluding China </a:t>
            </a:r>
          </a:p>
          <a:p>
            <a:r>
              <a:rPr lang="en-US" dirty="0" smtClean="0"/>
              <a:t>RCEP: Regional Comprehensive Economic Partnership: 16 members pushed by ASEAN and six dialogue partners excluding USA </a:t>
            </a:r>
          </a:p>
        </p:txBody>
      </p:sp>
      <p:pic>
        <p:nvPicPr>
          <p:cNvPr id="7" name="Picture 2" descr="http://cdn.static-economist.com/sites/default/files/imagecache/original-size/images/2014/11/articles/body/20141115_SRC053_1.png"/>
          <p:cNvPicPr>
            <a:picLocks noGrp="1" noChangeAspect="1" noChangeArrowheads="1"/>
          </p:cNvPicPr>
          <p:nvPr>
            <p:ph sz="half" idx="1"/>
          </p:nvPr>
        </p:nvPicPr>
        <p:blipFill>
          <a:blip r:embed="rId3">
            <a:extLst>
              <a:ext uri="{28A0092B-C50C-407E-A947-70E740481C1C}">
                <a14:useLocalDpi xmlns="" xmlns:a14="http://schemas.microsoft.com/office/drawing/2010/main" val="0"/>
              </a:ext>
            </a:extLst>
          </a:blip>
          <a:srcRect/>
          <a:stretch>
            <a:fillRect/>
          </a:stretch>
        </p:blipFill>
        <p:spPr bwMode="auto">
          <a:xfrm>
            <a:off x="1312350" y="1371600"/>
            <a:ext cx="3563375" cy="468153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25073579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latin typeface="Algerian" panose="04020705040A02060702" pitchFamily="82" charset="0"/>
              </a:rPr>
              <a:t>RCEP </a:t>
            </a:r>
            <a:r>
              <a:rPr lang="en-US" b="1" dirty="0" err="1" smtClean="0">
                <a:solidFill>
                  <a:srgbClr val="FF0000"/>
                </a:solidFill>
                <a:latin typeface="Algerian" panose="04020705040A02060702" pitchFamily="82" charset="0"/>
              </a:rPr>
              <a:t>iS</a:t>
            </a:r>
            <a:r>
              <a:rPr lang="en-US" b="1" dirty="0" smtClean="0">
                <a:solidFill>
                  <a:srgbClr val="FF0000"/>
                </a:solidFill>
                <a:latin typeface="Algerian" panose="04020705040A02060702" pitchFamily="82" charset="0"/>
              </a:rPr>
              <a:t> ASEAN Plus 6= 16 countries </a:t>
            </a:r>
            <a:endParaRPr lang="en-US" b="1" dirty="0">
              <a:solidFill>
                <a:srgbClr val="FF0000"/>
              </a:solidFill>
              <a:latin typeface="Algerian" panose="04020705040A02060702" pitchFamily="82" charset="0"/>
            </a:endParaRPr>
          </a:p>
        </p:txBody>
      </p:sp>
      <p:sp>
        <p:nvSpPr>
          <p:cNvPr id="4" name="Content Placeholder 3"/>
          <p:cNvSpPr>
            <a:spLocks noGrp="1"/>
          </p:cNvSpPr>
          <p:nvPr>
            <p:ph sz="half" idx="2"/>
          </p:nvPr>
        </p:nvSpPr>
        <p:spPr/>
        <p:txBody>
          <a:bodyPr/>
          <a:lstStyle/>
          <a:p>
            <a:r>
              <a:rPr lang="en-US" b="1" dirty="0" smtClean="0"/>
              <a:t>Regional Comprehensive Economic Partnership (RCEP)</a:t>
            </a:r>
            <a:r>
              <a:rPr lang="en-US" dirty="0" smtClean="0"/>
              <a:t> is a Free Trade Agreement scheme of the 10   ASEAN Member States and its FTA Partners  (Australia, China. India, Japan, Korea and New Zealand to be concluded by the end of 2015</a:t>
            </a:r>
            <a:endParaRPr lang="en-US" dirty="0"/>
          </a:p>
        </p:txBody>
      </p:sp>
      <p:pic>
        <p:nvPicPr>
          <p:cNvPr id="2050" name="Picture 2" descr="File:RCEP.jpg"/>
          <p:cNvPicPr>
            <a:picLocks noGrp="1" noChangeAspect="1" noChangeArrowheads="1"/>
          </p:cNvPicPr>
          <p:nvPr>
            <p:ph sz="half" idx="1"/>
          </p:nvPr>
        </p:nvPicPr>
        <p:blipFill>
          <a:blip r:embed="rId3">
            <a:extLst>
              <a:ext uri="{28A0092B-C50C-407E-A947-70E740481C1C}">
                <a14:useLocalDpi xmlns="" xmlns:a14="http://schemas.microsoft.com/office/drawing/2010/main" val="0"/>
              </a:ext>
            </a:extLst>
          </a:blip>
          <a:srcRect/>
          <a:stretch>
            <a:fillRect/>
          </a:stretch>
        </p:blipFill>
        <p:spPr bwMode="auto">
          <a:xfrm>
            <a:off x="402336" y="1847088"/>
            <a:ext cx="5718896" cy="448056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90447172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lstStyle/>
          <a:p>
            <a:r>
              <a:rPr lang="en-US" sz="3200" b="1" dirty="0" smtClean="0">
                <a:solidFill>
                  <a:srgbClr val="FF0000"/>
                </a:solidFill>
                <a:latin typeface="Algerian" panose="04020705040A02060702" pitchFamily="82" charset="0"/>
              </a:rPr>
              <a:t>TOWARDS AN ASEAN ECONOMIC COMMUNITY IN 2015 </a:t>
            </a:r>
            <a:endParaRPr lang="en-US" sz="3200" b="1" dirty="0">
              <a:solidFill>
                <a:srgbClr val="FF0000"/>
              </a:solidFill>
              <a:latin typeface="Algerian" panose="04020705040A02060702" pitchFamily="82" charset="0"/>
            </a:endParaRPr>
          </a:p>
        </p:txBody>
      </p:sp>
      <p:pic>
        <p:nvPicPr>
          <p:cNvPr id="4" name="Content Placeholder 6"/>
          <p:cNvPicPr>
            <a:picLocks noGrp="1" noChangeAspect="1"/>
          </p:cNvPicPr>
          <p:nvPr>
            <p:ph sz="quarter" idx="1"/>
          </p:nvPr>
        </p:nvPicPr>
        <p:blipFill>
          <a:blip r:embed="rId3"/>
          <a:stretch>
            <a:fillRect/>
          </a:stretch>
        </p:blipFill>
        <p:spPr>
          <a:xfrm>
            <a:off x="2864693" y="1527175"/>
            <a:ext cx="6413402" cy="4572000"/>
          </a:xfrm>
          <a:prstGeom prst="rect">
            <a:avLst/>
          </a:prstGeom>
        </p:spPr>
      </p:pic>
    </p:spTree>
    <p:extLst>
      <p:ext uri="{BB962C8B-B14F-4D97-AF65-F5344CB8AC3E}">
        <p14:creationId xmlns="" xmlns:p14="http://schemas.microsoft.com/office/powerpoint/2010/main" val="10770042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 xmlns:p14="http://schemas.microsoft.com/office/powerpoint/2010/main" val="1841144534"/>
              </p:ext>
            </p:extLst>
          </p:nvPr>
        </p:nvGraphicFramePr>
        <p:xfrm>
          <a:off x="1981200" y="1600201"/>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4"/>
          <p:cNvSpPr>
            <a:spLocks noGrp="1"/>
          </p:cNvSpPr>
          <p:nvPr>
            <p:ph type="title"/>
          </p:nvPr>
        </p:nvSpPr>
        <p:spPr/>
        <p:txBody>
          <a:bodyPr rtlCol="0">
            <a:normAutofit/>
          </a:bodyPr>
          <a:lstStyle/>
          <a:p>
            <a:pPr>
              <a:defRPr/>
            </a:pPr>
            <a:r>
              <a:rPr lang="en-US" b="1" dirty="0" smtClean="0">
                <a:solidFill>
                  <a:srgbClr val="FF0000"/>
                </a:solidFill>
                <a:latin typeface="Algerian" pitchFamily="82" charset="0"/>
              </a:rPr>
              <a:t>Defining Economic Globalization</a:t>
            </a:r>
            <a:endParaRPr lang="en-US" b="1" dirty="0">
              <a:solidFill>
                <a:srgbClr val="FF0000"/>
              </a:solidFill>
              <a:latin typeface="Algerian" pitchFamily="82" charset="0"/>
            </a:endParaRPr>
          </a:p>
        </p:txBody>
      </p:sp>
    </p:spTree>
    <p:extLst>
      <p:ext uri="{BB962C8B-B14F-4D97-AF65-F5344CB8AC3E}">
        <p14:creationId xmlns="" xmlns:p14="http://schemas.microsoft.com/office/powerpoint/2010/main" val="749891332"/>
      </p:ext>
    </p:extLst>
  </p:cSld>
  <p:clrMapOvr>
    <a:masterClrMapping/>
  </p:clrMapOvr>
  <p:transition>
    <p:dissolv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solidFill>
                  <a:srgbClr val="FF0000"/>
                </a:solidFill>
              </a:rPr>
              <a:t>TOWARDS AN ASEAN ECONOMIC COMMUNITY IN 2015 </a:t>
            </a:r>
            <a:endParaRPr lang="en-US" sz="2800" dirty="0"/>
          </a:p>
        </p:txBody>
      </p:sp>
      <p:graphicFrame>
        <p:nvGraphicFramePr>
          <p:cNvPr id="4" name="Content Placeholder 3"/>
          <p:cNvGraphicFramePr>
            <a:graphicFrameLocks noGrp="1"/>
          </p:cNvGraphicFramePr>
          <p:nvPr>
            <p:ph sz="quarter" idx="1"/>
            <p:extLst>
              <p:ext uri="{D42A27DB-BD31-4B8C-83A1-F6EECF244321}">
                <p14:modId xmlns="" xmlns:p14="http://schemas.microsoft.com/office/powerpoint/2010/main" val="40927343"/>
              </p:ext>
            </p:extLst>
          </p:nvPr>
        </p:nvGraphicFramePr>
        <p:xfrm>
          <a:off x="402167" y="1584198"/>
          <a:ext cx="1133856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16762122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latin typeface="Algerian" panose="04020705040A02060702" pitchFamily="82" charset="0"/>
              </a:rPr>
              <a:t>CLVM VERSUS </a:t>
            </a:r>
            <a:r>
              <a:rPr lang="en-US" b="1" dirty="0" err="1" smtClean="0">
                <a:solidFill>
                  <a:srgbClr val="FF0000"/>
                </a:solidFill>
                <a:latin typeface="Algerian" panose="04020705040A02060702" pitchFamily="82" charset="0"/>
              </a:rPr>
              <a:t>asean</a:t>
            </a:r>
            <a:r>
              <a:rPr lang="en-US" b="1" dirty="0" smtClean="0">
                <a:solidFill>
                  <a:srgbClr val="FF0000"/>
                </a:solidFill>
                <a:latin typeface="Algerian" panose="04020705040A02060702" pitchFamily="82" charset="0"/>
              </a:rPr>
              <a:t> Six </a:t>
            </a:r>
            <a:endParaRPr lang="en-US" b="1" dirty="0">
              <a:solidFill>
                <a:srgbClr val="FF0000"/>
              </a:solidFill>
              <a:latin typeface="Algerian" panose="04020705040A02060702" pitchFamily="82" charset="0"/>
            </a:endParaRPr>
          </a:p>
        </p:txBody>
      </p:sp>
      <p:graphicFrame>
        <p:nvGraphicFramePr>
          <p:cNvPr id="4" name="Content Placeholder 3"/>
          <p:cNvGraphicFramePr>
            <a:graphicFrameLocks noGrp="1"/>
          </p:cNvGraphicFramePr>
          <p:nvPr>
            <p:ph sz="quarter" idx="1"/>
            <p:extLst>
              <p:ext uri="{D42A27DB-BD31-4B8C-83A1-F6EECF244321}">
                <p14:modId xmlns="" xmlns:p14="http://schemas.microsoft.com/office/powerpoint/2010/main" val="4042449645"/>
              </p:ext>
            </p:extLst>
          </p:nvPr>
        </p:nvGraphicFramePr>
        <p:xfrm>
          <a:off x="402336" y="1527048"/>
          <a:ext cx="1133856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216253222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latin typeface="Algerian" panose="04020705040A02060702" pitchFamily="82" charset="0"/>
              </a:rPr>
              <a:t>DEVELOPMENT DIVIDE BETWEEN CLVM AND ASEAN SIX </a:t>
            </a:r>
            <a:endParaRPr lang="en-US" b="1" dirty="0">
              <a:solidFill>
                <a:srgbClr val="FF0000"/>
              </a:solidFill>
              <a:latin typeface="Algerian" panose="04020705040A02060702" pitchFamily="82" charset="0"/>
            </a:endParaRPr>
          </a:p>
        </p:txBody>
      </p:sp>
      <p:graphicFrame>
        <p:nvGraphicFramePr>
          <p:cNvPr id="4" name="Content Placeholder 3"/>
          <p:cNvGraphicFramePr>
            <a:graphicFrameLocks noGrp="1"/>
          </p:cNvGraphicFramePr>
          <p:nvPr>
            <p:ph sz="quarter" idx="1"/>
            <p:extLst>
              <p:ext uri="{D42A27DB-BD31-4B8C-83A1-F6EECF244321}">
                <p14:modId xmlns="" xmlns:p14="http://schemas.microsoft.com/office/powerpoint/2010/main" val="2585587528"/>
              </p:ext>
            </p:extLst>
          </p:nvPr>
        </p:nvGraphicFramePr>
        <p:xfrm>
          <a:off x="402336" y="1527048"/>
          <a:ext cx="1133856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420636904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solidFill>
                  <a:srgbClr val="FF0000"/>
                </a:solidFill>
              </a:rPr>
              <a:t>WILL THE TARGET DATE OF 2015 FOR AEC BE ACHIEVED? </a:t>
            </a:r>
            <a:endParaRPr lang="en-US" sz="2800" b="1" dirty="0">
              <a:solidFill>
                <a:srgbClr val="FF0000"/>
              </a:solidFill>
            </a:endParaRPr>
          </a:p>
        </p:txBody>
      </p:sp>
      <p:graphicFrame>
        <p:nvGraphicFramePr>
          <p:cNvPr id="4" name="Content Placeholder 3"/>
          <p:cNvGraphicFramePr>
            <a:graphicFrameLocks noGrp="1"/>
          </p:cNvGraphicFramePr>
          <p:nvPr>
            <p:ph sz="quarter" idx="1"/>
            <p:extLst/>
          </p:nvPr>
        </p:nvGraphicFramePr>
        <p:xfrm>
          <a:off x="402336" y="1527048"/>
          <a:ext cx="1133856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174072379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sz="quarter" idx="1"/>
            <p:extLst/>
          </p:nvPr>
        </p:nvGraphicFramePr>
        <p:xfrm>
          <a:off x="402336" y="1527048"/>
          <a:ext cx="1133856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12183966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b="1" dirty="0" smtClean="0">
                <a:solidFill>
                  <a:srgbClr val="FF0000"/>
                </a:solidFill>
                <a:latin typeface="Algerian" panose="04020705040A02060702" pitchFamily="82" charset="0"/>
              </a:rPr>
              <a:t>CHALLENCES FACING THE CAMBODIAN ECONOMY</a:t>
            </a:r>
            <a:endParaRPr lang="en-US" b="1" dirty="0">
              <a:solidFill>
                <a:srgbClr val="FF0000"/>
              </a:solidFill>
              <a:latin typeface="Algerian" panose="04020705040A02060702" pitchFamily="82" charset="0"/>
            </a:endParaRPr>
          </a:p>
        </p:txBody>
      </p:sp>
      <p:sp>
        <p:nvSpPr>
          <p:cNvPr id="3" name="Subtitle 2"/>
          <p:cNvSpPr>
            <a:spLocks noGrp="1"/>
          </p:cNvSpPr>
          <p:nvPr>
            <p:ph type="subTitle" idx="1"/>
          </p:nvPr>
        </p:nvSpPr>
        <p:spPr/>
        <p:txBody>
          <a:bodyPr/>
          <a:lstStyle/>
          <a:p>
            <a:endParaRPr lang="en-US"/>
          </a:p>
        </p:txBody>
      </p:sp>
    </p:spTree>
    <p:extLst>
      <p:ext uri="{BB962C8B-B14F-4D97-AF65-F5344CB8AC3E}">
        <p14:creationId xmlns="" xmlns:p14="http://schemas.microsoft.com/office/powerpoint/2010/main" val="85970362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CAMBODIA TODAY </a:t>
            </a:r>
            <a:endParaRPr lang="en-US" b="1" dirty="0">
              <a:solidFill>
                <a:srgbClr val="FF0000"/>
              </a:solidFill>
            </a:endParaRPr>
          </a:p>
        </p:txBody>
      </p:sp>
      <p:graphicFrame>
        <p:nvGraphicFramePr>
          <p:cNvPr id="4" name="Content Placeholder 3"/>
          <p:cNvGraphicFramePr>
            <a:graphicFrameLocks noGrp="1"/>
          </p:cNvGraphicFramePr>
          <p:nvPr>
            <p:ph sz="quarter" idx="1"/>
            <p:extLst/>
          </p:nvPr>
        </p:nvGraphicFramePr>
        <p:xfrm>
          <a:off x="402336" y="1527048"/>
          <a:ext cx="1133856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295791212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endParaRPr lang="en-US" dirty="0"/>
          </a:p>
          <a:p>
            <a:r>
              <a:rPr lang="en-US" dirty="0" smtClean="0"/>
              <a:t>During  </a:t>
            </a:r>
            <a:r>
              <a:rPr lang="en-US" dirty="0"/>
              <a:t>1998 and </a:t>
            </a:r>
            <a:r>
              <a:rPr lang="en-US" dirty="0" smtClean="0"/>
              <a:t>2013 rapid growth </a:t>
            </a:r>
            <a:r>
              <a:rPr lang="en-US" dirty="0"/>
              <a:t>for Cambodia, and during that period its growth was the sixth highest in the world. </a:t>
            </a:r>
            <a:endParaRPr lang="en-US" dirty="0" smtClean="0"/>
          </a:p>
          <a:p>
            <a:r>
              <a:rPr lang="en-US" dirty="0" smtClean="0"/>
              <a:t>This </a:t>
            </a:r>
            <a:r>
              <a:rPr lang="en-US" dirty="0"/>
              <a:t>growth has transformed the population, and Cambodia’s poor dropped from 53% to 20% of its total population between 2004 and 2011 </a:t>
            </a:r>
          </a:p>
        </p:txBody>
      </p:sp>
      <p:pic>
        <p:nvPicPr>
          <p:cNvPr id="7" name="Content Placeholder 6"/>
          <p:cNvPicPr>
            <a:picLocks noGrp="1"/>
          </p:cNvPicPr>
          <p:nvPr>
            <p:ph sz="half" idx="2"/>
          </p:nvPr>
        </p:nvPicPr>
        <p:blipFill>
          <a:blip r:embed="rId3"/>
          <a:stretch>
            <a:fillRect/>
          </a:stretch>
        </p:blipFill>
        <p:spPr>
          <a:xfrm>
            <a:off x="6156960" y="1371600"/>
            <a:ext cx="6035040" cy="5212080"/>
          </a:xfrm>
          <a:prstGeom prst="rect">
            <a:avLst/>
          </a:prstGeom>
        </p:spPr>
      </p:pic>
    </p:spTree>
    <p:extLst>
      <p:ext uri="{BB962C8B-B14F-4D97-AF65-F5344CB8AC3E}">
        <p14:creationId xmlns="" xmlns:p14="http://schemas.microsoft.com/office/powerpoint/2010/main" val="61902446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60000"/>
              <a:lumOff val="40000"/>
            </a:schemeClr>
          </a:solidFill>
        </p:spPr>
        <p:txBody>
          <a:bodyPr/>
          <a:lstStyle/>
          <a:p>
            <a:r>
              <a:rPr lang="en-US" b="1" dirty="0" smtClean="0">
                <a:solidFill>
                  <a:srgbClr val="FF0000"/>
                </a:solidFill>
                <a:latin typeface="Algerian" panose="04020705040A02060702" pitchFamily="82" charset="0"/>
              </a:rPr>
              <a:t>THE THREE ENGINES OF GROWTH IN CAMBODIA </a:t>
            </a:r>
            <a:endParaRPr lang="en-US" b="1" dirty="0">
              <a:solidFill>
                <a:srgbClr val="FF0000"/>
              </a:solidFill>
              <a:latin typeface="Algerian" panose="04020705040A02060702" pitchFamily="82" charset="0"/>
            </a:endParaRPr>
          </a:p>
        </p:txBody>
      </p:sp>
      <p:pic>
        <p:nvPicPr>
          <p:cNvPr id="4" name="Content Placeholder 3"/>
          <p:cNvPicPr>
            <a:picLocks noGrp="1" noChangeAspect="1"/>
          </p:cNvPicPr>
          <p:nvPr>
            <p:ph sz="quarter" idx="1"/>
          </p:nvPr>
        </p:nvPicPr>
        <p:blipFill>
          <a:blip r:embed="rId3"/>
          <a:stretch>
            <a:fillRect/>
          </a:stretch>
        </p:blipFill>
        <p:spPr>
          <a:xfrm>
            <a:off x="6574876" y="2137697"/>
            <a:ext cx="4362450" cy="3400425"/>
          </a:xfrm>
          <a:prstGeom prst="rect">
            <a:avLst/>
          </a:prstGeom>
        </p:spPr>
      </p:pic>
      <p:pic>
        <p:nvPicPr>
          <p:cNvPr id="5" name="Content Placeholder 3"/>
          <p:cNvPicPr>
            <a:picLocks noChangeAspect="1"/>
          </p:cNvPicPr>
          <p:nvPr/>
        </p:nvPicPr>
        <p:blipFill>
          <a:blip r:embed="rId4"/>
          <a:stretch>
            <a:fillRect/>
          </a:stretch>
        </p:blipFill>
        <p:spPr bwMode="auto">
          <a:xfrm>
            <a:off x="1345142" y="2137697"/>
            <a:ext cx="4157095" cy="34747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415907261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1696" y="300038"/>
            <a:ext cx="11379200" cy="758825"/>
          </a:xfrm>
        </p:spPr>
        <p:txBody>
          <a:bodyPr/>
          <a:lstStyle/>
          <a:p>
            <a:r>
              <a:rPr lang="en-US" sz="2800" b="1" dirty="0" smtClean="0">
                <a:solidFill>
                  <a:srgbClr val="FF0000"/>
                </a:solidFill>
              </a:rPr>
              <a:t>CHINA TOP INVESTOR AND AID GIVER TO CAMBODIA </a:t>
            </a:r>
            <a:endParaRPr lang="en-US" sz="2800" b="1" dirty="0">
              <a:solidFill>
                <a:srgbClr val="FF0000"/>
              </a:solidFill>
            </a:endParaRPr>
          </a:p>
        </p:txBody>
      </p:sp>
      <p:graphicFrame>
        <p:nvGraphicFramePr>
          <p:cNvPr id="6" name="Content Placeholder 5"/>
          <p:cNvGraphicFramePr>
            <a:graphicFrameLocks noGrp="1"/>
          </p:cNvGraphicFramePr>
          <p:nvPr>
            <p:ph sz="quarter" idx="1"/>
            <p:extLst/>
          </p:nvPr>
        </p:nvGraphicFramePr>
        <p:xfrm>
          <a:off x="402336" y="1527048"/>
          <a:ext cx="1133856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41196725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 xmlns:p14="http://schemas.microsoft.com/office/powerpoint/2010/main" val="2184472320"/>
              </p:ext>
            </p:extLst>
          </p:nvPr>
        </p:nvGraphicFramePr>
        <p:xfrm>
          <a:off x="1981200" y="1600201"/>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4"/>
          <p:cNvSpPr>
            <a:spLocks noGrp="1"/>
          </p:cNvSpPr>
          <p:nvPr>
            <p:ph type="title"/>
          </p:nvPr>
        </p:nvSpPr>
        <p:spPr/>
        <p:txBody>
          <a:bodyPr rtlCol="0">
            <a:normAutofit/>
          </a:bodyPr>
          <a:lstStyle/>
          <a:p>
            <a:pPr>
              <a:defRPr/>
            </a:pPr>
            <a:r>
              <a:rPr lang="en-US" b="1" dirty="0" smtClean="0">
                <a:solidFill>
                  <a:srgbClr val="FF0000"/>
                </a:solidFill>
                <a:latin typeface="Algerian" pitchFamily="82" charset="0"/>
              </a:rPr>
              <a:t>Defining Economic Globalization</a:t>
            </a:r>
            <a:endParaRPr lang="en-US" b="1" dirty="0">
              <a:solidFill>
                <a:srgbClr val="FF0000"/>
              </a:solidFill>
              <a:latin typeface="Algerian" pitchFamily="82" charset="0"/>
            </a:endParaRPr>
          </a:p>
        </p:txBody>
      </p:sp>
    </p:spTree>
    <p:extLst>
      <p:ext uri="{BB962C8B-B14F-4D97-AF65-F5344CB8AC3E}">
        <p14:creationId xmlns="" xmlns:p14="http://schemas.microsoft.com/office/powerpoint/2010/main" val="95308413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ANY QUESTIONS?  </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 xmlns:p14="http://schemas.microsoft.com/office/powerpoint/2010/main" val="33835445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 xmlns:p14="http://schemas.microsoft.com/office/powerpoint/2010/main" val="921363939"/>
              </p:ext>
            </p:extLst>
          </p:nvPr>
        </p:nvGraphicFramePr>
        <p:xfrm>
          <a:off x="1981200" y="1600201"/>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4"/>
          <p:cNvSpPr>
            <a:spLocks noGrp="1"/>
          </p:cNvSpPr>
          <p:nvPr>
            <p:ph type="title"/>
          </p:nvPr>
        </p:nvSpPr>
        <p:spPr/>
        <p:txBody>
          <a:bodyPr rtlCol="0">
            <a:normAutofit/>
          </a:bodyPr>
          <a:lstStyle/>
          <a:p>
            <a:pPr>
              <a:defRPr/>
            </a:pPr>
            <a:r>
              <a:rPr lang="en-US" b="1" dirty="0" smtClean="0">
                <a:solidFill>
                  <a:srgbClr val="FF0000"/>
                </a:solidFill>
                <a:latin typeface="Algerian" pitchFamily="82" charset="0"/>
              </a:rPr>
              <a:t>Defining Economic Globalization</a:t>
            </a:r>
            <a:endParaRPr lang="en-US" b="1" dirty="0">
              <a:solidFill>
                <a:srgbClr val="FF0000"/>
              </a:solidFill>
              <a:latin typeface="Algerian" pitchFamily="82" charset="0"/>
            </a:endParaRPr>
          </a:p>
        </p:txBody>
      </p:sp>
    </p:spTree>
    <p:extLst>
      <p:ext uri="{BB962C8B-B14F-4D97-AF65-F5344CB8AC3E}">
        <p14:creationId xmlns="" xmlns:p14="http://schemas.microsoft.com/office/powerpoint/2010/main" val="305579091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 xmlns:p14="http://schemas.microsoft.com/office/powerpoint/2010/main" val="1767240426"/>
              </p:ext>
            </p:extLst>
          </p:nvPr>
        </p:nvGraphicFramePr>
        <p:xfrm>
          <a:off x="1981200" y="1600201"/>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4"/>
          <p:cNvSpPr>
            <a:spLocks noGrp="1"/>
          </p:cNvSpPr>
          <p:nvPr>
            <p:ph type="title"/>
          </p:nvPr>
        </p:nvSpPr>
        <p:spPr/>
        <p:txBody>
          <a:bodyPr rtlCol="0">
            <a:normAutofit/>
          </a:bodyPr>
          <a:lstStyle/>
          <a:p>
            <a:pPr>
              <a:defRPr/>
            </a:pPr>
            <a:r>
              <a:rPr lang="en-US" b="1" dirty="0" smtClean="0">
                <a:solidFill>
                  <a:srgbClr val="FF0000"/>
                </a:solidFill>
                <a:latin typeface="Algerian" pitchFamily="82" charset="0"/>
              </a:rPr>
              <a:t>Defining Economic Globalization</a:t>
            </a:r>
            <a:endParaRPr lang="en-US" b="1" dirty="0">
              <a:solidFill>
                <a:srgbClr val="FF0000"/>
              </a:solidFill>
              <a:latin typeface="Algerian" pitchFamily="82" charset="0"/>
            </a:endParaRPr>
          </a:p>
        </p:txBody>
      </p:sp>
    </p:spTree>
    <p:extLst>
      <p:ext uri="{BB962C8B-B14F-4D97-AF65-F5344CB8AC3E}">
        <p14:creationId xmlns="" xmlns:p14="http://schemas.microsoft.com/office/powerpoint/2010/main" val="3298771261"/>
      </p:ext>
    </p:extLst>
  </p:cSld>
  <p:clrMapOvr>
    <a:masterClrMapping/>
  </p:clrMapOvr>
  <p:transition>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FF0000"/>
                </a:solidFill>
                <a:latin typeface="Algerian" panose="04020705040A02060702" pitchFamily="82" charset="0"/>
              </a:rPr>
              <a:t>THE THREE TECTONIC SHIFTS  IN ECONOMIC GLOBALIZATION  </a:t>
            </a:r>
            <a:endParaRPr lang="en-US" b="1" dirty="0">
              <a:solidFill>
                <a:srgbClr val="FF0000"/>
              </a:solidFill>
              <a:latin typeface="Algerian" panose="04020705040A02060702" pitchFamily="82" charset="0"/>
            </a:endParaRPr>
          </a:p>
        </p:txBody>
      </p:sp>
      <p:graphicFrame>
        <p:nvGraphicFramePr>
          <p:cNvPr id="4" name="Content Placeholder 3"/>
          <p:cNvGraphicFramePr>
            <a:graphicFrameLocks noGrp="1"/>
          </p:cNvGraphicFramePr>
          <p:nvPr>
            <p:ph idx="1"/>
            <p:extLst>
              <p:ext uri="{D42A27DB-BD31-4B8C-83A1-F6EECF244321}">
                <p14:modId xmlns="" xmlns:p14="http://schemas.microsoft.com/office/powerpoint/2010/main" val="318925400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40813783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b="1" dirty="0" smtClean="0">
                <a:solidFill>
                  <a:srgbClr val="FF0000"/>
                </a:solidFill>
              </a:rPr>
              <a:t>THE FIRST TECTONIC SHIFT: THE RISE OF THE WEST </a:t>
            </a:r>
            <a:endParaRPr lang="en-US" b="1" dirty="0">
              <a:solidFill>
                <a:srgbClr val="FF0000"/>
              </a:solidFill>
            </a:endParaRPr>
          </a:p>
        </p:txBody>
      </p:sp>
      <p:sp>
        <p:nvSpPr>
          <p:cNvPr id="3" name="Subtitle 2"/>
          <p:cNvSpPr>
            <a:spLocks noGrp="1"/>
          </p:cNvSpPr>
          <p:nvPr>
            <p:ph type="subTitle" idx="1"/>
          </p:nvPr>
        </p:nvSpPr>
        <p:spPr/>
        <p:txBody>
          <a:bodyPr/>
          <a:lstStyle/>
          <a:p>
            <a:r>
              <a:rPr lang="en-US" b="1" dirty="0" smtClean="0"/>
              <a:t>SINCE THE 15</a:t>
            </a:r>
            <a:r>
              <a:rPr lang="en-US" b="1" baseline="30000" dirty="0" smtClean="0"/>
              <a:t>TH</a:t>
            </a:r>
            <a:r>
              <a:rPr lang="en-US" b="1" dirty="0" smtClean="0"/>
              <a:t> CENTURY AND ACCELERATED DRAMATICALLY SINCE 1820s THROUGH INDUSTRIAL REVOLUTION </a:t>
            </a:r>
            <a:endParaRPr lang="en-US" b="1" dirty="0"/>
          </a:p>
        </p:txBody>
      </p:sp>
    </p:spTree>
    <p:extLst>
      <p:ext uri="{BB962C8B-B14F-4D97-AF65-F5344CB8AC3E}">
        <p14:creationId xmlns="" xmlns:p14="http://schemas.microsoft.com/office/powerpoint/2010/main" val="8042543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FF0000"/>
                </a:solidFill>
                <a:latin typeface="Algerian" panose="04020705040A02060702" pitchFamily="82" charset="0"/>
              </a:rPr>
              <a:t>COLONIALISM </a:t>
            </a:r>
            <a:endParaRPr lang="en-US" b="1" dirty="0">
              <a:solidFill>
                <a:srgbClr val="FF0000"/>
              </a:solidFill>
              <a:latin typeface="Algerian" panose="04020705040A02060702" pitchFamily="82" charset="0"/>
            </a:endParaRPr>
          </a:p>
        </p:txBody>
      </p:sp>
      <p:graphicFrame>
        <p:nvGraphicFramePr>
          <p:cNvPr id="4" name="Content Placeholder 3"/>
          <p:cNvGraphicFramePr>
            <a:graphicFrameLocks noGrp="1"/>
          </p:cNvGraphicFramePr>
          <p:nvPr>
            <p:ph idx="1"/>
            <p:extLst/>
          </p:nvPr>
        </p:nvGraphicFramePr>
        <p:xfrm>
          <a:off x="1981200" y="1600201"/>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3406929283"/>
      </p:ext>
    </p:extLst>
  </p:cSld>
  <p:clrMapOvr>
    <a:masterClrMapping/>
  </p:clrMapOvr>
  <p:transition spd="slow">
    <p:push dir="u"/>
  </p:transition>
  <p:timing>
    <p:tnLst>
      <p:par>
        <p:cTn id="1" dur="indefinite" restart="never" nodeType="tmRoot"/>
      </p:par>
    </p:tnLst>
  </p:timing>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image" Target="../media/image4.jpeg"/></Relationships>
</file>

<file path=ppt/theme/_rels/theme4.xml.rels><?xml version="1.0" encoding="UTF-8" standalone="yes"?>
<Relationships xmlns="http://schemas.openxmlformats.org/package/2006/relationships"><Relationship Id="rId1" Type="http://schemas.openxmlformats.org/officeDocument/2006/relationships/image" Target="../media/image6.jpeg"/></Relationships>
</file>

<file path=ppt/theme/_rels/theme5.xml.rels><?xml version="1.0" encoding="UTF-8" standalone="yes"?>
<Relationships xmlns="http://schemas.openxmlformats.org/package/2006/relationships"><Relationship Id="rId1" Type="http://schemas.openxmlformats.org/officeDocument/2006/relationships/image" Target="../media/image6.jpeg"/></Relationships>
</file>

<file path=ppt/theme/_rels/theme6.xml.rels><?xml version="1.0" encoding="UTF-8" standalone="yes"?>
<Relationships xmlns="http://schemas.openxmlformats.org/package/2006/relationships"><Relationship Id="rId1" Type="http://schemas.openxmlformats.org/officeDocument/2006/relationships/image" Target="../media/image6.jpeg"/></Relationships>
</file>

<file path=ppt/theme/_rels/theme7.xml.rels><?xml version="1.0" encoding="UTF-8" standalone="yes"?>
<Relationships xmlns="http://schemas.openxmlformats.org/package/2006/relationships"><Relationship Id="rId1" Type="http://schemas.openxmlformats.org/officeDocument/2006/relationships/image" Target="../media/image6.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 xmlns:thm15="http://schemas.microsoft.com/office/thememl/2012/main" name="Main Event" id="{AC372BB4-D83D-411E-B849-B641926BA760}" vid="{F1EFBDE3-1A95-4E3D-81AD-1F53D65BEA01}"/>
    </a:ext>
  </a:extLst>
</a:theme>
</file>

<file path=ppt/theme/theme3.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1_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 xmlns:thm15="http://schemas.microsoft.com/office/thememl/2012/main" name="Parallax" id="{3388167B-A2EB-4685-9635-1831D9AEF8C4}" vid="{4F7A876A-7598-49CA-AFC8-8EDA2551E4A7}"/>
    </a:ext>
  </a:extLst>
</a:theme>
</file>

<file path=ppt/theme/theme5.xml><?xml version="1.0" encoding="utf-8"?>
<a:theme xmlns:a="http://schemas.openxmlformats.org/drawingml/2006/main" name="2_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 xmlns:thm15="http://schemas.microsoft.com/office/thememl/2012/main" name="Parallax" id="{3388167B-A2EB-4685-9635-1831D9AEF8C4}" vid="{4F7A876A-7598-49CA-AFC8-8EDA2551E4A7}"/>
    </a:ext>
  </a:extLst>
</a:theme>
</file>

<file path=ppt/theme/theme6.xml><?xml version="1.0" encoding="utf-8"?>
<a:theme xmlns:a="http://schemas.openxmlformats.org/drawingml/2006/main" name="3_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 xmlns:thm15="http://schemas.microsoft.com/office/thememl/2012/main" name="Parallax" id="{3388167B-A2EB-4685-9635-1831D9AEF8C4}" vid="{4F7A876A-7598-49CA-AFC8-8EDA2551E4A7}"/>
    </a:ext>
  </a:extLst>
</a:theme>
</file>

<file path=ppt/theme/theme7.xml><?xml version="1.0" encoding="utf-8"?>
<a:theme xmlns:a="http://schemas.openxmlformats.org/drawingml/2006/main" name="4_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 xmlns:thm15="http://schemas.microsoft.com/office/thememl/2012/main" name="Parallax" id="{3388167B-A2EB-4685-9635-1831D9AEF8C4}" vid="{4F7A876A-7598-49CA-AFC8-8EDA2551E4A7}"/>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2556</TotalTime>
  <Words>2664</Words>
  <Application>Microsoft Office PowerPoint</Application>
  <PresentationFormat>Custom</PresentationFormat>
  <Paragraphs>209</Paragraphs>
  <Slides>40</Slides>
  <Notes>25</Notes>
  <HiddenSlides>0</HiddenSlides>
  <MMClips>0</MMClips>
  <ScaleCrop>false</ScaleCrop>
  <HeadingPairs>
    <vt:vector size="4" baseType="variant">
      <vt:variant>
        <vt:lpstr>Theme</vt:lpstr>
      </vt:variant>
      <vt:variant>
        <vt:i4>7</vt:i4>
      </vt:variant>
      <vt:variant>
        <vt:lpstr>Slide Titles</vt:lpstr>
      </vt:variant>
      <vt:variant>
        <vt:i4>40</vt:i4>
      </vt:variant>
    </vt:vector>
  </HeadingPairs>
  <TitlesOfParts>
    <vt:vector size="47" baseType="lpstr">
      <vt:lpstr>Office Theme</vt:lpstr>
      <vt:lpstr>Main Event</vt:lpstr>
      <vt:lpstr>Civic</vt:lpstr>
      <vt:lpstr>1_Parallax</vt:lpstr>
      <vt:lpstr>2_Parallax</vt:lpstr>
      <vt:lpstr>3_Parallax</vt:lpstr>
      <vt:lpstr>4_Parallax</vt:lpstr>
      <vt:lpstr>Slide 1</vt:lpstr>
      <vt:lpstr>Defining Economic Globalization </vt:lpstr>
      <vt:lpstr>Defining Economic Globalization</vt:lpstr>
      <vt:lpstr>Defining Economic Globalization</vt:lpstr>
      <vt:lpstr>Defining Economic Globalization</vt:lpstr>
      <vt:lpstr>Defining Economic Globalization</vt:lpstr>
      <vt:lpstr>THE THREE TECTONIC SHIFTS  IN ECONOMIC GLOBALIZATION  </vt:lpstr>
      <vt:lpstr>THE FIRST TECTONIC SHIFT: THE RISE OF THE WEST </vt:lpstr>
      <vt:lpstr>COLONIALISM </vt:lpstr>
      <vt:lpstr>EUROPE AND THE COLONIES </vt:lpstr>
      <vt:lpstr>THE INDUSTRIAL REVOLUTION </vt:lpstr>
      <vt:lpstr>THE SECOND TECTONIC SHIFT: RISE OF THE US</vt:lpstr>
      <vt:lpstr>THE Bretton woods institutions  </vt:lpstr>
      <vt:lpstr>THE WORLD ECONOMIC ORDER DOMINATED BY THE USA</vt:lpstr>
      <vt:lpstr>THIRD TECTONIC SHIFT: the rise of china and the new balance of power</vt:lpstr>
      <vt:lpstr>THE THIRD TECTONIC SHIFT </vt:lpstr>
      <vt:lpstr>RISE OF BRICS: GDP RANKING BY PPP IN BILLION US DOLLAR in 2013 </vt:lpstr>
      <vt:lpstr>CHINA OVERTOOK US AS LARGEST ECONOMY Of THE WORLD </vt:lpstr>
      <vt:lpstr>THE GIANT ASIAN DRAGON AWAKENED </vt:lpstr>
      <vt:lpstr>Slide 20</vt:lpstr>
      <vt:lpstr>Slide 21</vt:lpstr>
      <vt:lpstr>USA VERSUS CHINA 2013</vt:lpstr>
      <vt:lpstr>Foreign exchange reserves in millions of US dollars DOMINATED BY ASIA  </vt:lpstr>
      <vt:lpstr>ASIAN INFRASTRUCTURE INVESTMENT BANK (AIIB )</vt:lpstr>
      <vt:lpstr>BRICS OR NEW DEVELOPMENT BANK </vt:lpstr>
      <vt:lpstr>OBAMA’S RECENT NOVEMBER 2014 TRIP TO ASIA  </vt:lpstr>
      <vt:lpstr>Slide 27</vt:lpstr>
      <vt:lpstr>RCEP iS ASEAN Plus 6= 16 countries </vt:lpstr>
      <vt:lpstr>TOWARDS AN ASEAN ECONOMIC COMMUNITY IN 2015 </vt:lpstr>
      <vt:lpstr>TOWARDS AN ASEAN ECONOMIC COMMUNITY IN 2015 </vt:lpstr>
      <vt:lpstr>CLVM VERSUS asean Six </vt:lpstr>
      <vt:lpstr>DEVELOPMENT DIVIDE BETWEEN CLVM AND ASEAN SIX </vt:lpstr>
      <vt:lpstr>WILL THE TARGET DATE OF 2015 FOR AEC BE ACHIEVED? </vt:lpstr>
      <vt:lpstr>Slide 34</vt:lpstr>
      <vt:lpstr>CHALLENCES FACING THE CAMBODIAN ECONOMY</vt:lpstr>
      <vt:lpstr>CAMBODIA TODAY </vt:lpstr>
      <vt:lpstr>Slide 37</vt:lpstr>
      <vt:lpstr>THE THREE ENGINES OF GROWTH IN CAMBODIA </vt:lpstr>
      <vt:lpstr>CHINA TOP INVESTOR AND AID GIVER TO CAMBODIA </vt:lpstr>
      <vt:lpstr>ANY QUESTIONS?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Economic Globalization and cambodia</dc:title>
  <dc:creator>Benny Widyono</dc:creator>
  <cp:lastModifiedBy>chc</cp:lastModifiedBy>
  <cp:revision>293</cp:revision>
  <dcterms:created xsi:type="dcterms:W3CDTF">2013-11-30T13:27:09Z</dcterms:created>
  <dcterms:modified xsi:type="dcterms:W3CDTF">2005-01-27T08:42:47Z</dcterms:modified>
</cp:coreProperties>
</file>